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300" r:id="rId5"/>
    <p:sldId id="29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0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303" r:id="rId39"/>
    <p:sldId id="304" r:id="rId40"/>
    <p:sldId id="305" r:id="rId41"/>
    <p:sldId id="306" r:id="rId42"/>
    <p:sldId id="307" r:id="rId43"/>
    <p:sldId id="291" r:id="rId44"/>
    <p:sldId id="292" r:id="rId45"/>
    <p:sldId id="308" r:id="rId46"/>
    <p:sldId id="302" r:id="rId47"/>
    <p:sldId id="293" r:id="rId48"/>
    <p:sldId id="294" r:id="rId49"/>
    <p:sldId id="295" r:id="rId50"/>
    <p:sldId id="296" r:id="rId51"/>
    <p:sldId id="297" r:id="rId52"/>
    <p:sldId id="309" r:id="rId53"/>
    <p:sldId id="310" r:id="rId54"/>
    <p:sldId id="298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3" r:id="rId67"/>
    <p:sldId id="322" r:id="rId68"/>
  </p:sldIdLst>
  <p:sldSz cx="9144000" cy="5143500" type="screen16x9"/>
  <p:notesSz cx="6858000" cy="9144000"/>
  <p:embeddedFontLst>
    <p:embeddedFont>
      <p:font typeface="Lato" panose="020B0604020202020204" charset="0"/>
      <p:regular r:id="rId70"/>
      <p:bold r:id="rId71"/>
      <p:italic r:id="rId72"/>
      <p:boldItalic r:id="rId73"/>
    </p:embeddedFont>
    <p:embeddedFont>
      <p:font typeface="Raleway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77231589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77231589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77231589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77231589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772315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77231589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77231589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77231589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7231589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7231589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77231589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77231589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77231589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77231589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77231589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77231589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7723158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7723158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77231589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77231589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77231589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77231589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77231589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77231589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77231589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77231589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772315899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772315899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77231589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77231589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965474a9_3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965474a9_3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77231589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77231589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b9a0b07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b9a0b07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965474a9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e965474a9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77231589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77231589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77231589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77231589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77231589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77231589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477231589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477231589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7723158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7723158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965474a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965474a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7723158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7723158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ulodf-cesar/planet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Django ORM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Um guia prático para conexão e manipulação de banco de dados com </a:t>
            </a:r>
            <a:r>
              <a:rPr lang="pt-BR" sz="2400" dirty="0" err="1"/>
              <a:t>Django</a:t>
            </a:r>
            <a:r>
              <a:rPr lang="pt-BR" sz="2400" dirty="0"/>
              <a:t> e </a:t>
            </a:r>
            <a:r>
              <a:rPr lang="pt-BR" sz="2400" dirty="0" err="1"/>
              <a:t>SQLite</a:t>
            </a: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dirty="0">
                <a:solidFill>
                  <a:schemeClr val="dk2"/>
                </a:solidFill>
              </a:rPr>
              <a:t>Abra o views.py da galeria..</a:t>
            </a:r>
            <a:endParaRPr sz="2400" b="0" dirty="0">
              <a:solidFill>
                <a:schemeClr val="dk2"/>
              </a:solidFill>
            </a:endParaRPr>
          </a:p>
        </p:txBody>
      </p:sp>
      <p:grpSp>
        <p:nvGrpSpPr>
          <p:cNvPr id="122" name="Google Shape;122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3" name="Google Shape;123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0" descr="Pedaço de fita adesiva prendendo uma nota ao slid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Além do banco de dados podemos também inserir informações em listas, tuplas, conjuntos e dicionários no Python..</a:t>
              </a:r>
              <a:endParaRPr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 descr="Pedaço de fita adesiva prendendo uma nota ao slid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Na views.py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1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Entre na função index( )::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Dicionários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Crie dicionários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Paramêtros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Passe os parâmetros (valores) pelo render.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1200"/>
            <a:ext cx="8839199" cy="307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21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5" y="708725"/>
            <a:ext cx="8839198" cy="360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650" y="78900"/>
            <a:ext cx="7344525" cy="48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 descr="Screen Shot 2015-11-19 at 11.46.25 PM.png"/>
          <p:cNvPicPr preferRelativeResize="0"/>
          <p:nvPr/>
        </p:nvPicPr>
        <p:blipFill rotWithShape="1">
          <a:blip r:embed="rId3">
            <a:alphaModFix/>
          </a:blip>
          <a:srcRect l="26143" r="26148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</a:rPr>
              <a:t>Que tal usarmos …</a:t>
            </a:r>
            <a:r>
              <a:rPr lang="pt-BR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Um banco de dados.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0" name="Google Shape;160;p26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61" name="Google Shape;1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6" descr="Pedaço de fita adesiva prendendo uma nota ao slid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 o </a:t>
              </a:r>
              <a:r>
                <a:rPr lang="pt-BR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SQLite</a:t>
              </a: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 para o tempo de projeto.</a:t>
              </a:r>
              <a:endParaRPr sz="1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models</a:t>
            </a:r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Orientação a objetos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100" y="320350"/>
            <a:ext cx="3345775" cy="41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5" y="551250"/>
            <a:ext cx="8974451" cy="37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5" y="763650"/>
            <a:ext cx="8363299" cy="2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git clone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493775" y="1480150"/>
            <a:ext cx="51972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 b="0">
                <a:latin typeface="Lato"/>
                <a:ea typeface="Lato"/>
                <a:cs typeface="Lato"/>
                <a:sym typeface="Lato"/>
              </a:rPr>
              <a:t>https://github.com/romulodf-cesar/django-orm</a:t>
            </a: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764E9C-249C-46B8-9D14-41030EFA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 manage.py help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F1E045-F268-4C94-AE1D-E97CEE3C1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99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00" y="61688"/>
            <a:ext cx="6169451" cy="50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75" y="518253"/>
            <a:ext cx="9144001" cy="261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5" y="246875"/>
            <a:ext cx="3251300" cy="32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4719"/>
            <a:ext cx="9144000" cy="99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25" y="693425"/>
            <a:ext cx="8303899" cy="37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5" y="558825"/>
            <a:ext cx="8852525" cy="32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Eu tenho um banco de dados</a:t>
            </a: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SQLite - embutido no Django.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Extensão SQLite no Visual Studio Code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SQLite Viewers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Floriam Klampler</a:t>
            </a: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66" y="2628322"/>
            <a:ext cx="6483709" cy="18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00" y="467325"/>
            <a:ext cx="8881452" cy="41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>
            <a:spLocks noGrp="1"/>
          </p:cNvSpPr>
          <p:nvPr>
            <p:ph type="subTitle" idx="1"/>
          </p:nvPr>
        </p:nvSpPr>
        <p:spPr>
          <a:xfrm>
            <a:off x="202500" y="-14405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</a:rPr>
              <a:t>Visualize o seu banco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1729" t="6746" b="20862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3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47" name="Google Shape;24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38" descr="Pedaço de fita adesiva prendendo uma nota ao slid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Se um exemplo não for suficiente para ajudar as pessoas a entender o escopo da sua ideia, escolha alguns exemplos.</a:t>
              </a:r>
              <a:endParaRPr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638" y="1804875"/>
            <a:ext cx="349567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 descr="Pedaço de fita adesiva prendendo uma nota ao slid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Introdução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latin typeface="Raleway"/>
                <a:ea typeface="Raleway"/>
                <a:cs typeface="Raleway"/>
                <a:sym typeface="Raleway"/>
              </a:rPr>
              <a:t>Django é um framework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e possui dentro dele o recurso de ORM. </a:t>
            </a:r>
            <a:r>
              <a:rPr lang="pt-BR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Python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Dominar o python é  importante para usufruir do potêncial do Django.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Invista em programação orientada a objetos, ela é um diferencial.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Mapeamento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Entenda o mapeamento de Classes para Tabelas, aplicando Design Patterns e tecnologia do Framework.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 descr="Screen Shot 2015-11-20 at 9.47.21 AM.png"/>
          <p:cNvPicPr preferRelativeResize="0"/>
          <p:nvPr/>
        </p:nvPicPr>
        <p:blipFill rotWithShape="1">
          <a:blip r:embed="rId3">
            <a:alphaModFix/>
          </a:blip>
          <a:srcRect l="4413" r="4404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71745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python manage.py shell</a:t>
            </a:r>
            <a:endParaRPr/>
          </a:p>
        </p:txBody>
      </p:sp>
      <p:grpSp>
        <p:nvGrpSpPr>
          <p:cNvPr id="257" name="Google Shape;257;p3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9" descr="Pedaço de fita adesiva prendendo uma nota ao slid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Vai abrir uma shell imperativo.</a:t>
              </a:r>
              <a:endParaRPr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0356"/>
            <a:ext cx="9144001" cy="232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</a:rPr>
              <a:t>Um gesto simples</a:t>
            </a:r>
            <a:endParaRPr sz="3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00000"/>
                </a:solidFill>
              </a:rPr>
              <a:t>Os treinadores Gary e Glen não falam espanhol.  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000000"/>
                </a:solidFill>
              </a:rPr>
              <a:t>Eles usaram o Google Tradutor para convidar Alberto para jogar... "Quer jogar?" ... "Você pode defender pelo lado esquerdo?"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750"/>
            <a:ext cx="9144000" cy="31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 descr="Pedaço de fita adesiva prendendo uma nota ao slid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Boa prática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43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Existe uma pasta chamada apps.py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3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Puxar o arquivo de configuração do DJango.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245" y="2409025"/>
            <a:ext cx="514951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>
            <a:spLocks noGrp="1"/>
          </p:cNvSpPr>
          <p:nvPr>
            <p:ph type="title"/>
          </p:nvPr>
        </p:nvSpPr>
        <p:spPr>
          <a:xfrm>
            <a:off x="104650" y="712150"/>
            <a:ext cx="36345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0"/>
              <a:t>Melhor prática para chamar o arquivo de configuração...</a:t>
            </a:r>
            <a:endParaRPr sz="2300" b="0"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endParaRPr/>
          </a:p>
        </p:txBody>
      </p:sp>
      <p:grpSp>
        <p:nvGrpSpPr>
          <p:cNvPr id="296" name="Google Shape;296;p44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97" name="Google Shape;29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44" descr="Pedaço de fita adesiva prendendo uma nota ao slid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4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Não mostre dados separadamente. Sempre relacione-os a uma história que você contou. Neste caso, à loja de Marcos.</a:t>
              </a:r>
              <a:endParaRPr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096" y="0"/>
            <a:ext cx="57969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executar…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>
                <a:solidFill>
                  <a:schemeClr val="lt2"/>
                </a:solidFill>
              </a:rPr>
              <a:t>Ainda usamos dicionários…</a:t>
            </a:r>
            <a:endParaRPr sz="3300">
              <a:solidFill>
                <a:schemeClr val="lt2"/>
              </a:solidFill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4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14" name="Google Shape;31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6" descr="Pedaço de fita adesiva prendendo uma nota ao slid"/>
            <p:cNvPicPr preferRelativeResize="0"/>
            <p:nvPr/>
          </p:nvPicPr>
          <p:blipFill rotWithShape="1">
            <a:blip r:embed="rId6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Precisamos agora mostrar os itens que vem do banco de dados.</a:t>
              </a:r>
              <a:endParaRPr sz="1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7" descr="Pedaço de fita adesiva prendendo uma nota ao slid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Apagar o dict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47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543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Vá para Views.py e apague o dict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300"/>
              </a:spcBef>
              <a:spcAft>
                <a:spcPts val="700"/>
              </a:spcAft>
              <a:buClr>
                <a:schemeClr val="dk1"/>
              </a:buClr>
              <a:buSzPts val="1200"/>
              <a:buFont typeface="Raleway"/>
              <a:buChar char="➔"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5B3C3-D5E6-41BB-BEC0-1E579A4F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397349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isco Magnético 1">
            <a:extLst>
              <a:ext uri="{FF2B5EF4-FFF2-40B4-BE49-F238E27FC236}">
                <a16:creationId xmlns:a16="http://schemas.microsoft.com/office/drawing/2014/main" id="{F627A29D-F3AA-402D-8547-69628DFF3135}"/>
              </a:ext>
            </a:extLst>
          </p:cNvPr>
          <p:cNvSpPr/>
          <p:nvPr/>
        </p:nvSpPr>
        <p:spPr>
          <a:xfrm>
            <a:off x="813547" y="1559859"/>
            <a:ext cx="1102659" cy="123713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Aplicação</a:t>
            </a:r>
          </a:p>
        </p:txBody>
      </p:sp>
      <p:sp>
        <p:nvSpPr>
          <p:cNvPr id="3" name="Fluxograma: Disco Magnético 2">
            <a:extLst>
              <a:ext uri="{FF2B5EF4-FFF2-40B4-BE49-F238E27FC236}">
                <a16:creationId xmlns:a16="http://schemas.microsoft.com/office/drawing/2014/main" id="{1C54DD65-F977-4715-B2C5-C83CF67D1EED}"/>
              </a:ext>
            </a:extLst>
          </p:cNvPr>
          <p:cNvSpPr/>
          <p:nvPr/>
        </p:nvSpPr>
        <p:spPr>
          <a:xfrm>
            <a:off x="6676464" y="1470773"/>
            <a:ext cx="1102659" cy="123713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Banco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12E8E7E-E349-488F-B0FC-3E83C79C4A97}"/>
              </a:ext>
            </a:extLst>
          </p:cNvPr>
          <p:cNvSpPr/>
          <p:nvPr/>
        </p:nvSpPr>
        <p:spPr>
          <a:xfrm>
            <a:off x="3555626" y="1963271"/>
            <a:ext cx="1398494" cy="6084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ORM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DB353968-4046-4F51-A1DD-AF79D5A5481D}"/>
              </a:ext>
            </a:extLst>
          </p:cNvPr>
          <p:cNvCxnSpPr>
            <a:stCxn id="2" idx="4"/>
          </p:cNvCxnSpPr>
          <p:nvPr/>
        </p:nvCxnSpPr>
        <p:spPr>
          <a:xfrm>
            <a:off x="1916206" y="2178424"/>
            <a:ext cx="1526241" cy="8908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872FF852-D87A-46DD-8E83-11D3FEC09889}"/>
              </a:ext>
            </a:extLst>
          </p:cNvPr>
          <p:cNvCxnSpPr/>
          <p:nvPr/>
        </p:nvCxnSpPr>
        <p:spPr>
          <a:xfrm>
            <a:off x="5134536" y="2089338"/>
            <a:ext cx="1526241" cy="89086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11EC04-5690-4584-AFA8-D2B5FE37910A}"/>
              </a:ext>
            </a:extLst>
          </p:cNvPr>
          <p:cNvSpPr txBox="1"/>
          <p:nvPr/>
        </p:nvSpPr>
        <p:spPr>
          <a:xfrm>
            <a:off x="1943319" y="1826104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Objetos de OOP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7E4CC1-B136-48B7-A5E3-FBCA4B4BB02F}"/>
              </a:ext>
            </a:extLst>
          </p:cNvPr>
          <p:cNvSpPr txBox="1"/>
          <p:nvPr/>
        </p:nvSpPr>
        <p:spPr>
          <a:xfrm>
            <a:off x="5134536" y="1809382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Objetos de BD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CDBA3-C0B2-457E-96DB-FB9102FEF0C1}"/>
              </a:ext>
            </a:extLst>
          </p:cNvPr>
          <p:cNvSpPr txBox="1"/>
          <p:nvPr/>
        </p:nvSpPr>
        <p:spPr>
          <a:xfrm>
            <a:off x="3648232" y="2707903"/>
            <a:ext cx="1547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highlight>
                  <a:srgbClr val="FFFF00"/>
                </a:highlight>
              </a:rPr>
              <a:t>M- mapeamento</a:t>
            </a:r>
          </a:p>
          <a:p>
            <a:r>
              <a:rPr lang="pt-BR" dirty="0">
                <a:solidFill>
                  <a:srgbClr val="C00000"/>
                </a:solidFill>
              </a:rPr>
              <a:t>O – Objeto</a:t>
            </a:r>
          </a:p>
          <a:p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R- Relacional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63D681-05DA-4E11-8147-54B490786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2" y="733124"/>
            <a:ext cx="2622751" cy="73764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F81012E-9388-438F-8F83-DE93D6D5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370" y="688359"/>
            <a:ext cx="3455894" cy="75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F6D37-6391-4687-843A-20846C53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610" y="1805021"/>
            <a:ext cx="2336776" cy="1259104"/>
          </a:xfrm>
        </p:spPr>
        <p:txBody>
          <a:bodyPr/>
          <a:lstStyle/>
          <a:p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First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8833D3-6CCD-4842-ADB0-3DBAEBA0B8BC}"/>
              </a:ext>
            </a:extLst>
          </p:cNvPr>
          <p:cNvSpPr/>
          <p:nvPr/>
        </p:nvSpPr>
        <p:spPr>
          <a:xfrm>
            <a:off x="4262717" y="919319"/>
            <a:ext cx="4141694" cy="887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programador cria uma classe em Python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D7D4404-31FC-4BDF-8B30-6EB32B0B4F54}"/>
              </a:ext>
            </a:extLst>
          </p:cNvPr>
          <p:cNvSpPr/>
          <p:nvPr/>
        </p:nvSpPr>
        <p:spPr>
          <a:xfrm>
            <a:off x="4323229" y="3008096"/>
            <a:ext cx="4141694" cy="887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Tabela em um banco de dados Relacional</a:t>
            </a:r>
          </a:p>
        </p:txBody>
      </p:sp>
      <p:sp>
        <p:nvSpPr>
          <p:cNvPr id="5" name="Seta: para a Direita Listrada 4">
            <a:extLst>
              <a:ext uri="{FF2B5EF4-FFF2-40B4-BE49-F238E27FC236}">
                <a16:creationId xmlns:a16="http://schemas.microsoft.com/office/drawing/2014/main" id="{32F8CBB1-7EFA-4B51-9D4A-5A30F87A70A4}"/>
              </a:ext>
            </a:extLst>
          </p:cNvPr>
          <p:cNvSpPr/>
          <p:nvPr/>
        </p:nvSpPr>
        <p:spPr>
          <a:xfrm rot="5400000">
            <a:off x="5829298" y="2071284"/>
            <a:ext cx="1008532" cy="672352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90CC0C3-433A-4EC3-890E-314B3271B7C9}"/>
              </a:ext>
            </a:extLst>
          </p:cNvPr>
          <p:cNvSpPr/>
          <p:nvPr/>
        </p:nvSpPr>
        <p:spPr>
          <a:xfrm>
            <a:off x="6526926" y="1986136"/>
            <a:ext cx="22637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8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Django</a:t>
            </a:r>
            <a:r>
              <a:rPr lang="pt-BR" sz="28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ORM</a:t>
            </a:r>
          </a:p>
        </p:txBody>
      </p:sp>
      <p:sp>
        <p:nvSpPr>
          <p:cNvPr id="7" name="Retângulo: Canto Dobrado 6">
            <a:extLst>
              <a:ext uri="{FF2B5EF4-FFF2-40B4-BE49-F238E27FC236}">
                <a16:creationId xmlns:a16="http://schemas.microsoft.com/office/drawing/2014/main" id="{4E4FEF01-7E67-4608-A84C-5F619A2B2454}"/>
              </a:ext>
            </a:extLst>
          </p:cNvPr>
          <p:cNvSpPr/>
          <p:nvPr/>
        </p:nvSpPr>
        <p:spPr>
          <a:xfrm>
            <a:off x="2998694" y="860612"/>
            <a:ext cx="1008530" cy="104258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Classes de Entidades (</a:t>
            </a:r>
            <a:r>
              <a:rPr lang="pt-BR" dirty="0" err="1"/>
              <a:t>Entity</a:t>
            </a:r>
            <a:r>
              <a:rPr lang="pt-BR" dirty="0"/>
              <a:t>)</a:t>
            </a:r>
          </a:p>
        </p:txBody>
      </p:sp>
      <p:sp>
        <p:nvSpPr>
          <p:cNvPr id="8" name="Seta: para a Direita Listrada 7">
            <a:extLst>
              <a:ext uri="{FF2B5EF4-FFF2-40B4-BE49-F238E27FC236}">
                <a16:creationId xmlns:a16="http://schemas.microsoft.com/office/drawing/2014/main" id="{3AEB1637-5CE0-41C1-89D3-5CDFA36A1250}"/>
              </a:ext>
            </a:extLst>
          </p:cNvPr>
          <p:cNvSpPr/>
          <p:nvPr/>
        </p:nvSpPr>
        <p:spPr>
          <a:xfrm rot="5400000">
            <a:off x="3167010" y="2151004"/>
            <a:ext cx="734672" cy="5035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 Dobrado 8">
            <a:extLst>
              <a:ext uri="{FF2B5EF4-FFF2-40B4-BE49-F238E27FC236}">
                <a16:creationId xmlns:a16="http://schemas.microsoft.com/office/drawing/2014/main" id="{4EC3AC3F-9926-4FAB-866A-CFDD1A1035CA}"/>
              </a:ext>
            </a:extLst>
          </p:cNvPr>
          <p:cNvSpPr/>
          <p:nvPr/>
        </p:nvSpPr>
        <p:spPr>
          <a:xfrm>
            <a:off x="2998694" y="3008096"/>
            <a:ext cx="1008530" cy="1042582"/>
          </a:xfrm>
          <a:prstGeom prst="foldedCorner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Tabela</a:t>
            </a:r>
          </a:p>
        </p:txBody>
      </p:sp>
    </p:spTree>
    <p:extLst>
      <p:ext uri="{BB962C8B-B14F-4D97-AF65-F5344CB8AC3E}">
        <p14:creationId xmlns:p14="http://schemas.microsoft.com/office/powerpoint/2010/main" val="2477975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E6EF4-9080-41F5-B1CE-2C4DBFBCF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</a:t>
            </a:r>
            <a:r>
              <a:rPr lang="pt-BR" u="sng" dirty="0" err="1"/>
              <a:t>ORMs</a:t>
            </a:r>
            <a:endParaRPr lang="pt-BR" u="sng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C260CC7-9DF7-4203-89B7-704F36E00997}"/>
              </a:ext>
            </a:extLst>
          </p:cNvPr>
          <p:cNvSpPr txBox="1"/>
          <p:nvPr/>
        </p:nvSpPr>
        <p:spPr>
          <a:xfrm>
            <a:off x="437029" y="1432112"/>
            <a:ext cx="283763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SQLAlchemy</a:t>
            </a:r>
            <a:r>
              <a:rPr lang="pt-BR" b="1" dirty="0"/>
              <a:t> (Python e </a:t>
            </a:r>
            <a:r>
              <a:rPr lang="pt-BR" b="1" dirty="0" err="1"/>
              <a:t>Flask</a:t>
            </a:r>
            <a:r>
              <a:rPr lang="pt-BR" b="1" dirty="0"/>
              <a:t>)</a:t>
            </a:r>
          </a:p>
          <a:p>
            <a:r>
              <a:rPr lang="pt-BR" b="1" dirty="0" err="1"/>
              <a:t>Django</a:t>
            </a:r>
            <a:r>
              <a:rPr lang="pt-BR" b="1" dirty="0"/>
              <a:t> ORM (Python e </a:t>
            </a:r>
            <a:r>
              <a:rPr lang="pt-BR" b="1" dirty="0" err="1"/>
              <a:t>Django</a:t>
            </a:r>
            <a:r>
              <a:rPr lang="pt-BR" b="1" dirty="0"/>
              <a:t>)</a:t>
            </a:r>
          </a:p>
          <a:p>
            <a:r>
              <a:rPr lang="pt-BR" b="1" dirty="0" err="1"/>
              <a:t>Hibernate</a:t>
            </a:r>
            <a:r>
              <a:rPr lang="pt-BR" b="1" dirty="0"/>
              <a:t> (Java)</a:t>
            </a:r>
          </a:p>
          <a:p>
            <a:r>
              <a:rPr lang="pt-BR" b="1" dirty="0" err="1"/>
              <a:t>Entity</a:t>
            </a:r>
            <a:r>
              <a:rPr lang="pt-BR" b="1" dirty="0"/>
              <a:t> Framework (C#)</a:t>
            </a:r>
          </a:p>
          <a:p>
            <a:r>
              <a:rPr lang="pt-BR" b="1" dirty="0" err="1"/>
              <a:t>Doctrine</a:t>
            </a:r>
            <a:r>
              <a:rPr lang="pt-BR" b="1" dirty="0"/>
              <a:t> (PHP)</a:t>
            </a:r>
          </a:p>
          <a:p>
            <a:r>
              <a:rPr lang="pt-BR" b="1" dirty="0" err="1"/>
              <a:t>Sequelize</a:t>
            </a:r>
            <a:r>
              <a:rPr lang="pt-BR" b="1" dirty="0"/>
              <a:t> (Java Script)</a:t>
            </a:r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94073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ADAC704-CBF5-4BA2-BDB5-4A936976577C}"/>
              </a:ext>
            </a:extLst>
          </p:cNvPr>
          <p:cNvSpPr/>
          <p:nvPr/>
        </p:nvSpPr>
        <p:spPr>
          <a:xfrm>
            <a:off x="114300" y="1452283"/>
            <a:ext cx="2185147" cy="1001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Pasta de Imagens</a:t>
            </a:r>
            <a:endParaRPr lang="pt-BR" dirty="0"/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12016293-A56E-455A-93A6-027E0010448C}"/>
              </a:ext>
            </a:extLst>
          </p:cNvPr>
          <p:cNvSpPr/>
          <p:nvPr/>
        </p:nvSpPr>
        <p:spPr>
          <a:xfrm>
            <a:off x="2870947" y="652183"/>
            <a:ext cx="1546412" cy="699247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shell.png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FDFBAE-34A3-452F-A180-8A94F9861C9D}"/>
              </a:ext>
            </a:extLst>
          </p:cNvPr>
          <p:cNvSpPr txBox="1"/>
          <p:nvPr/>
        </p:nvSpPr>
        <p:spPr>
          <a:xfrm>
            <a:off x="4760259" y="1953186"/>
            <a:ext cx="183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 banco de dados</a:t>
            </a:r>
          </a:p>
          <a:p>
            <a:r>
              <a:rPr lang="en-US" dirty="0"/>
              <a:t>   shell</a:t>
            </a:r>
            <a:r>
              <a:rPr lang="en-US" b="1" dirty="0"/>
              <a:t>.png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D4DD2AC-4C5B-431B-AD4E-7F1532D3D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95"/>
            <a:ext cx="9144000" cy="19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04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EDA1EBE-8044-4C0A-A122-A47EC45B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90"/>
            <a:ext cx="9144000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4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583"/>
            <a:ext cx="9144001" cy="44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200" y="1051175"/>
            <a:ext cx="7713900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8BB68-EC1A-434A-B364-5166ED84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AC0F01-ACB4-4A66-A9B7-6A82BB001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8918"/>
            <a:ext cx="9144000" cy="5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11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99ABE2-0AE8-42F3-AF15-77518E2F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3" y="0"/>
            <a:ext cx="8327133" cy="5143500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07F82ABC-95EA-4D3B-BE6E-4400C2861961}"/>
              </a:ext>
            </a:extLst>
          </p:cNvPr>
          <p:cNvSpPr/>
          <p:nvPr/>
        </p:nvSpPr>
        <p:spPr>
          <a:xfrm>
            <a:off x="463924" y="369794"/>
            <a:ext cx="3665580" cy="383241"/>
          </a:xfrm>
          <a:custGeom>
            <a:avLst/>
            <a:gdLst>
              <a:gd name="connsiteX0" fmla="*/ 316005 w 3665580"/>
              <a:gd name="connsiteY0" fmla="*/ 0 h 383241"/>
              <a:gd name="connsiteX1" fmla="*/ 282388 w 3665580"/>
              <a:gd name="connsiteY1" fmla="*/ 6724 h 383241"/>
              <a:gd name="connsiteX2" fmla="*/ 262217 w 3665580"/>
              <a:gd name="connsiteY2" fmla="*/ 13447 h 383241"/>
              <a:gd name="connsiteX3" fmla="*/ 127747 w 3665580"/>
              <a:gd name="connsiteY3" fmla="*/ 20171 h 383241"/>
              <a:gd name="connsiteX4" fmla="*/ 107576 w 3665580"/>
              <a:gd name="connsiteY4" fmla="*/ 26894 h 383241"/>
              <a:gd name="connsiteX5" fmla="*/ 94129 w 3665580"/>
              <a:gd name="connsiteY5" fmla="*/ 47065 h 383241"/>
              <a:gd name="connsiteX6" fmla="*/ 73958 w 3665580"/>
              <a:gd name="connsiteY6" fmla="*/ 67235 h 383241"/>
              <a:gd name="connsiteX7" fmla="*/ 47064 w 3665580"/>
              <a:gd name="connsiteY7" fmla="*/ 87406 h 383241"/>
              <a:gd name="connsiteX8" fmla="*/ 6723 w 3665580"/>
              <a:gd name="connsiteY8" fmla="*/ 134471 h 383241"/>
              <a:gd name="connsiteX9" fmla="*/ 0 w 3665580"/>
              <a:gd name="connsiteY9" fmla="*/ 154641 h 383241"/>
              <a:gd name="connsiteX10" fmla="*/ 6723 w 3665580"/>
              <a:gd name="connsiteY10" fmla="*/ 221877 h 383241"/>
              <a:gd name="connsiteX11" fmla="*/ 13447 w 3665580"/>
              <a:gd name="connsiteY11" fmla="*/ 242047 h 383241"/>
              <a:gd name="connsiteX12" fmla="*/ 60511 w 3665580"/>
              <a:gd name="connsiteY12" fmla="*/ 268941 h 383241"/>
              <a:gd name="connsiteX13" fmla="*/ 342900 w 3665580"/>
              <a:gd name="connsiteY13" fmla="*/ 289112 h 383241"/>
              <a:gd name="connsiteX14" fmla="*/ 853888 w 3665580"/>
              <a:gd name="connsiteY14" fmla="*/ 309282 h 383241"/>
              <a:gd name="connsiteX15" fmla="*/ 1069041 w 3665580"/>
              <a:gd name="connsiteY15" fmla="*/ 316006 h 383241"/>
              <a:gd name="connsiteX16" fmla="*/ 1284194 w 3665580"/>
              <a:gd name="connsiteY16" fmla="*/ 329453 h 383241"/>
              <a:gd name="connsiteX17" fmla="*/ 1653988 w 3665580"/>
              <a:gd name="connsiteY17" fmla="*/ 342900 h 383241"/>
              <a:gd name="connsiteX18" fmla="*/ 1929652 w 3665580"/>
              <a:gd name="connsiteY18" fmla="*/ 356347 h 383241"/>
              <a:gd name="connsiteX19" fmla="*/ 2023782 w 3665580"/>
              <a:gd name="connsiteY19" fmla="*/ 363071 h 383241"/>
              <a:gd name="connsiteX20" fmla="*/ 2104464 w 3665580"/>
              <a:gd name="connsiteY20" fmla="*/ 369794 h 383241"/>
              <a:gd name="connsiteX21" fmla="*/ 2635623 w 3665580"/>
              <a:gd name="connsiteY21" fmla="*/ 383241 h 383241"/>
              <a:gd name="connsiteX22" fmla="*/ 2857500 w 3665580"/>
              <a:gd name="connsiteY22" fmla="*/ 376518 h 383241"/>
              <a:gd name="connsiteX23" fmla="*/ 2918011 w 3665580"/>
              <a:gd name="connsiteY23" fmla="*/ 369794 h 383241"/>
              <a:gd name="connsiteX24" fmla="*/ 2991970 w 3665580"/>
              <a:gd name="connsiteY24" fmla="*/ 363071 h 383241"/>
              <a:gd name="connsiteX25" fmla="*/ 3052482 w 3665580"/>
              <a:gd name="connsiteY25" fmla="*/ 349624 h 383241"/>
              <a:gd name="connsiteX26" fmla="*/ 3072652 w 3665580"/>
              <a:gd name="connsiteY26" fmla="*/ 342900 h 383241"/>
              <a:gd name="connsiteX27" fmla="*/ 3516405 w 3665580"/>
              <a:gd name="connsiteY27" fmla="*/ 336177 h 383241"/>
              <a:gd name="connsiteX28" fmla="*/ 3603811 w 3665580"/>
              <a:gd name="connsiteY28" fmla="*/ 322730 h 383241"/>
              <a:gd name="connsiteX29" fmla="*/ 3623982 w 3665580"/>
              <a:gd name="connsiteY29" fmla="*/ 316006 h 383241"/>
              <a:gd name="connsiteX30" fmla="*/ 3644152 w 3665580"/>
              <a:gd name="connsiteY30" fmla="*/ 302559 h 383241"/>
              <a:gd name="connsiteX31" fmla="*/ 3657600 w 3665580"/>
              <a:gd name="connsiteY31" fmla="*/ 289112 h 383241"/>
              <a:gd name="connsiteX32" fmla="*/ 3657600 w 3665580"/>
              <a:gd name="connsiteY32" fmla="*/ 174812 h 383241"/>
              <a:gd name="connsiteX33" fmla="*/ 3637429 w 3665580"/>
              <a:gd name="connsiteY33" fmla="*/ 127747 h 383241"/>
              <a:gd name="connsiteX34" fmla="*/ 3610535 w 3665580"/>
              <a:gd name="connsiteY34" fmla="*/ 114300 h 383241"/>
              <a:gd name="connsiteX35" fmla="*/ 3590364 w 3665580"/>
              <a:gd name="connsiteY35" fmla="*/ 100853 h 383241"/>
              <a:gd name="connsiteX36" fmla="*/ 3469341 w 3665580"/>
              <a:gd name="connsiteY36" fmla="*/ 87406 h 383241"/>
              <a:gd name="connsiteX37" fmla="*/ 3415552 w 3665580"/>
              <a:gd name="connsiteY37" fmla="*/ 80682 h 383241"/>
              <a:gd name="connsiteX38" fmla="*/ 3348317 w 3665580"/>
              <a:gd name="connsiteY38" fmla="*/ 73959 h 383241"/>
              <a:gd name="connsiteX39" fmla="*/ 3321423 w 3665580"/>
              <a:gd name="connsiteY39" fmla="*/ 67235 h 383241"/>
              <a:gd name="connsiteX40" fmla="*/ 3301252 w 3665580"/>
              <a:gd name="connsiteY40" fmla="*/ 60512 h 383241"/>
              <a:gd name="connsiteX41" fmla="*/ 2965076 w 3665580"/>
              <a:gd name="connsiteY41" fmla="*/ 47065 h 383241"/>
              <a:gd name="connsiteX42" fmla="*/ 2723029 w 3665580"/>
              <a:gd name="connsiteY42" fmla="*/ 33618 h 383241"/>
              <a:gd name="connsiteX43" fmla="*/ 2628900 w 3665580"/>
              <a:gd name="connsiteY43" fmla="*/ 26894 h 383241"/>
              <a:gd name="connsiteX44" fmla="*/ 2299447 w 3665580"/>
              <a:gd name="connsiteY44" fmla="*/ 20171 h 383241"/>
              <a:gd name="connsiteX45" fmla="*/ 1566582 w 3665580"/>
              <a:gd name="connsiteY45" fmla="*/ 20171 h 383241"/>
              <a:gd name="connsiteX46" fmla="*/ 1311088 w 3665580"/>
              <a:gd name="connsiteY46" fmla="*/ 47065 h 383241"/>
              <a:gd name="connsiteX47" fmla="*/ 833717 w 3665580"/>
              <a:gd name="connsiteY47" fmla="*/ 53788 h 383241"/>
              <a:gd name="connsiteX48" fmla="*/ 423582 w 3665580"/>
              <a:gd name="connsiteY48" fmla="*/ 47065 h 383241"/>
              <a:gd name="connsiteX49" fmla="*/ 316005 w 3665580"/>
              <a:gd name="connsiteY49" fmla="*/ 40341 h 383241"/>
              <a:gd name="connsiteX50" fmla="*/ 201705 w 3665580"/>
              <a:gd name="connsiteY50" fmla="*/ 33618 h 38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665580" h="383241">
                <a:moveTo>
                  <a:pt x="316005" y="0"/>
                </a:moveTo>
                <a:cubicBezTo>
                  <a:pt x="304799" y="2241"/>
                  <a:pt x="293474" y="3952"/>
                  <a:pt x="282388" y="6724"/>
                </a:cubicBezTo>
                <a:cubicBezTo>
                  <a:pt x="275512" y="8443"/>
                  <a:pt x="269278" y="12833"/>
                  <a:pt x="262217" y="13447"/>
                </a:cubicBezTo>
                <a:cubicBezTo>
                  <a:pt x="217506" y="17335"/>
                  <a:pt x="172570" y="17930"/>
                  <a:pt x="127747" y="20171"/>
                </a:cubicBezTo>
                <a:cubicBezTo>
                  <a:pt x="121023" y="22412"/>
                  <a:pt x="113110" y="22467"/>
                  <a:pt x="107576" y="26894"/>
                </a:cubicBezTo>
                <a:cubicBezTo>
                  <a:pt x="101266" y="31942"/>
                  <a:pt x="99302" y="40857"/>
                  <a:pt x="94129" y="47065"/>
                </a:cubicBezTo>
                <a:cubicBezTo>
                  <a:pt x="88042" y="54370"/>
                  <a:pt x="81177" y="61047"/>
                  <a:pt x="73958" y="67235"/>
                </a:cubicBezTo>
                <a:cubicBezTo>
                  <a:pt x="65450" y="74528"/>
                  <a:pt x="55497" y="80027"/>
                  <a:pt x="47064" y="87406"/>
                </a:cubicBezTo>
                <a:cubicBezTo>
                  <a:pt x="20977" y="110233"/>
                  <a:pt x="23046" y="109986"/>
                  <a:pt x="6723" y="134471"/>
                </a:cubicBezTo>
                <a:cubicBezTo>
                  <a:pt x="4482" y="141194"/>
                  <a:pt x="0" y="147554"/>
                  <a:pt x="0" y="154641"/>
                </a:cubicBezTo>
                <a:cubicBezTo>
                  <a:pt x="0" y="177165"/>
                  <a:pt x="3298" y="199615"/>
                  <a:pt x="6723" y="221877"/>
                </a:cubicBezTo>
                <a:cubicBezTo>
                  <a:pt x="7801" y="228882"/>
                  <a:pt x="9020" y="236513"/>
                  <a:pt x="13447" y="242047"/>
                </a:cubicBezTo>
                <a:cubicBezTo>
                  <a:pt x="19155" y="249182"/>
                  <a:pt x="54671" y="266605"/>
                  <a:pt x="60511" y="268941"/>
                </a:cubicBezTo>
                <a:cubicBezTo>
                  <a:pt x="156484" y="307330"/>
                  <a:pt x="205921" y="285307"/>
                  <a:pt x="342900" y="289112"/>
                </a:cubicBezTo>
                <a:cubicBezTo>
                  <a:pt x="538885" y="321774"/>
                  <a:pt x="360026" y="293848"/>
                  <a:pt x="853888" y="309282"/>
                </a:cubicBezTo>
                <a:lnTo>
                  <a:pt x="1069041" y="316006"/>
                </a:lnTo>
                <a:cubicBezTo>
                  <a:pt x="1146923" y="321569"/>
                  <a:pt x="1204394" y="326174"/>
                  <a:pt x="1284194" y="329453"/>
                </a:cubicBezTo>
                <a:cubicBezTo>
                  <a:pt x="1407436" y="334518"/>
                  <a:pt x="1530882" y="335205"/>
                  <a:pt x="1653988" y="342900"/>
                </a:cubicBezTo>
                <a:cubicBezTo>
                  <a:pt x="1948953" y="361337"/>
                  <a:pt x="1520550" y="335368"/>
                  <a:pt x="1929652" y="356347"/>
                </a:cubicBezTo>
                <a:cubicBezTo>
                  <a:pt x="1961067" y="357958"/>
                  <a:pt x="1992418" y="360658"/>
                  <a:pt x="2023782" y="363071"/>
                </a:cubicBezTo>
                <a:cubicBezTo>
                  <a:pt x="2050690" y="365141"/>
                  <a:pt x="2077514" y="368376"/>
                  <a:pt x="2104464" y="369794"/>
                </a:cubicBezTo>
                <a:cubicBezTo>
                  <a:pt x="2274832" y="378761"/>
                  <a:pt x="2471887" y="380152"/>
                  <a:pt x="2635623" y="383241"/>
                </a:cubicBezTo>
                <a:lnTo>
                  <a:pt x="2857500" y="376518"/>
                </a:lnTo>
                <a:cubicBezTo>
                  <a:pt x="2877772" y="375553"/>
                  <a:pt x="2897817" y="371813"/>
                  <a:pt x="2918011" y="369794"/>
                </a:cubicBezTo>
                <a:lnTo>
                  <a:pt x="2991970" y="363071"/>
                </a:lnTo>
                <a:cubicBezTo>
                  <a:pt x="3015064" y="358452"/>
                  <a:pt x="3030338" y="355951"/>
                  <a:pt x="3052482" y="349624"/>
                </a:cubicBezTo>
                <a:cubicBezTo>
                  <a:pt x="3059296" y="347677"/>
                  <a:pt x="3065568" y="343105"/>
                  <a:pt x="3072652" y="342900"/>
                </a:cubicBezTo>
                <a:cubicBezTo>
                  <a:pt x="3220525" y="338614"/>
                  <a:pt x="3368487" y="338418"/>
                  <a:pt x="3516405" y="336177"/>
                </a:cubicBezTo>
                <a:cubicBezTo>
                  <a:pt x="3545540" y="331695"/>
                  <a:pt x="3574838" y="328163"/>
                  <a:pt x="3603811" y="322730"/>
                </a:cubicBezTo>
                <a:cubicBezTo>
                  <a:pt x="3610777" y="321424"/>
                  <a:pt x="3617643" y="319176"/>
                  <a:pt x="3623982" y="316006"/>
                </a:cubicBezTo>
                <a:cubicBezTo>
                  <a:pt x="3631209" y="312392"/>
                  <a:pt x="3637842" y="307607"/>
                  <a:pt x="3644152" y="302559"/>
                </a:cubicBezTo>
                <a:cubicBezTo>
                  <a:pt x="3649102" y="298599"/>
                  <a:pt x="3653117" y="293594"/>
                  <a:pt x="3657600" y="289112"/>
                </a:cubicBezTo>
                <a:cubicBezTo>
                  <a:pt x="3668445" y="234880"/>
                  <a:pt x="3668034" y="253070"/>
                  <a:pt x="3657600" y="174812"/>
                </a:cubicBezTo>
                <a:cubicBezTo>
                  <a:pt x="3656364" y="165540"/>
                  <a:pt x="3641803" y="132121"/>
                  <a:pt x="3637429" y="127747"/>
                </a:cubicBezTo>
                <a:cubicBezTo>
                  <a:pt x="3630342" y="120660"/>
                  <a:pt x="3619237" y="119273"/>
                  <a:pt x="3610535" y="114300"/>
                </a:cubicBezTo>
                <a:cubicBezTo>
                  <a:pt x="3603519" y="110291"/>
                  <a:pt x="3597930" y="103690"/>
                  <a:pt x="3590364" y="100853"/>
                </a:cubicBezTo>
                <a:cubicBezTo>
                  <a:pt x="3564519" y="91161"/>
                  <a:pt x="3474997" y="87945"/>
                  <a:pt x="3469341" y="87406"/>
                </a:cubicBezTo>
                <a:cubicBezTo>
                  <a:pt x="3451353" y="85693"/>
                  <a:pt x="3433511" y="82677"/>
                  <a:pt x="3415552" y="80682"/>
                </a:cubicBezTo>
                <a:cubicBezTo>
                  <a:pt x="3393166" y="78195"/>
                  <a:pt x="3370729" y="76200"/>
                  <a:pt x="3348317" y="73959"/>
                </a:cubicBezTo>
                <a:cubicBezTo>
                  <a:pt x="3339352" y="71718"/>
                  <a:pt x="3330308" y="69774"/>
                  <a:pt x="3321423" y="67235"/>
                </a:cubicBezTo>
                <a:cubicBezTo>
                  <a:pt x="3314608" y="65288"/>
                  <a:pt x="3308257" y="61590"/>
                  <a:pt x="3301252" y="60512"/>
                </a:cubicBezTo>
                <a:cubicBezTo>
                  <a:pt x="3210165" y="46499"/>
                  <a:pt x="2996238" y="47844"/>
                  <a:pt x="2965076" y="47065"/>
                </a:cubicBezTo>
                <a:lnTo>
                  <a:pt x="2723029" y="33618"/>
                </a:lnTo>
                <a:cubicBezTo>
                  <a:pt x="2691642" y="31526"/>
                  <a:pt x="2660340" y="27892"/>
                  <a:pt x="2628900" y="26894"/>
                </a:cubicBezTo>
                <a:cubicBezTo>
                  <a:pt x="2519115" y="23409"/>
                  <a:pt x="2409265" y="22412"/>
                  <a:pt x="2299447" y="20171"/>
                </a:cubicBezTo>
                <a:cubicBezTo>
                  <a:pt x="2009125" y="-568"/>
                  <a:pt x="2127182" y="5288"/>
                  <a:pt x="1566582" y="20171"/>
                </a:cubicBezTo>
                <a:cubicBezTo>
                  <a:pt x="1362031" y="25602"/>
                  <a:pt x="1528958" y="43997"/>
                  <a:pt x="1311088" y="47065"/>
                </a:cubicBezTo>
                <a:lnTo>
                  <a:pt x="833717" y="53788"/>
                </a:lnTo>
                <a:lnTo>
                  <a:pt x="423582" y="47065"/>
                </a:lnTo>
                <a:cubicBezTo>
                  <a:pt x="387665" y="46132"/>
                  <a:pt x="351854" y="42731"/>
                  <a:pt x="316005" y="40341"/>
                </a:cubicBezTo>
                <a:cubicBezTo>
                  <a:pt x="207974" y="33139"/>
                  <a:pt x="254870" y="33618"/>
                  <a:pt x="201705" y="336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8F208CF9-E9D7-4C3D-BDC9-62EF8D7BCDEB}"/>
              </a:ext>
            </a:extLst>
          </p:cNvPr>
          <p:cNvSpPr/>
          <p:nvPr/>
        </p:nvSpPr>
        <p:spPr>
          <a:xfrm>
            <a:off x="1761565" y="1546412"/>
            <a:ext cx="7019364" cy="605117"/>
          </a:xfrm>
          <a:custGeom>
            <a:avLst/>
            <a:gdLst>
              <a:gd name="connsiteX0" fmla="*/ 316006 w 7019364"/>
              <a:gd name="connsiteY0" fmla="*/ 161364 h 605117"/>
              <a:gd name="connsiteX1" fmla="*/ 282388 w 7019364"/>
              <a:gd name="connsiteY1" fmla="*/ 134470 h 605117"/>
              <a:gd name="connsiteX2" fmla="*/ 201706 w 7019364"/>
              <a:gd name="connsiteY2" fmla="*/ 114300 h 605117"/>
              <a:gd name="connsiteX3" fmla="*/ 100853 w 7019364"/>
              <a:gd name="connsiteY3" fmla="*/ 127747 h 605117"/>
              <a:gd name="connsiteX4" fmla="*/ 80682 w 7019364"/>
              <a:gd name="connsiteY4" fmla="*/ 147917 h 605117"/>
              <a:gd name="connsiteX5" fmla="*/ 60511 w 7019364"/>
              <a:gd name="connsiteY5" fmla="*/ 161364 h 605117"/>
              <a:gd name="connsiteX6" fmla="*/ 33617 w 7019364"/>
              <a:gd name="connsiteY6" fmla="*/ 194982 h 605117"/>
              <a:gd name="connsiteX7" fmla="*/ 13447 w 7019364"/>
              <a:gd name="connsiteY7" fmla="*/ 242047 h 605117"/>
              <a:gd name="connsiteX8" fmla="*/ 0 w 7019364"/>
              <a:gd name="connsiteY8" fmla="*/ 282388 h 605117"/>
              <a:gd name="connsiteX9" fmla="*/ 6723 w 7019364"/>
              <a:gd name="connsiteY9" fmla="*/ 342900 h 605117"/>
              <a:gd name="connsiteX10" fmla="*/ 26894 w 7019364"/>
              <a:gd name="connsiteY10" fmla="*/ 369794 h 605117"/>
              <a:gd name="connsiteX11" fmla="*/ 60511 w 7019364"/>
              <a:gd name="connsiteY11" fmla="*/ 383241 h 605117"/>
              <a:gd name="connsiteX12" fmla="*/ 248770 w 7019364"/>
              <a:gd name="connsiteY12" fmla="*/ 396688 h 605117"/>
              <a:gd name="connsiteX13" fmla="*/ 927847 w 7019364"/>
              <a:gd name="connsiteY13" fmla="*/ 396688 h 605117"/>
              <a:gd name="connsiteX14" fmla="*/ 954741 w 7019364"/>
              <a:gd name="connsiteY14" fmla="*/ 403412 h 605117"/>
              <a:gd name="connsiteX15" fmla="*/ 988359 w 7019364"/>
              <a:gd name="connsiteY15" fmla="*/ 410135 h 605117"/>
              <a:gd name="connsiteX16" fmla="*/ 1015253 w 7019364"/>
              <a:gd name="connsiteY16" fmla="*/ 416859 h 605117"/>
              <a:gd name="connsiteX17" fmla="*/ 1055594 w 7019364"/>
              <a:gd name="connsiteY17" fmla="*/ 423582 h 605117"/>
              <a:gd name="connsiteX18" fmla="*/ 1082488 w 7019364"/>
              <a:gd name="connsiteY18" fmla="*/ 430306 h 605117"/>
              <a:gd name="connsiteX19" fmla="*/ 1149723 w 7019364"/>
              <a:gd name="connsiteY19" fmla="*/ 437029 h 605117"/>
              <a:gd name="connsiteX20" fmla="*/ 1216959 w 7019364"/>
              <a:gd name="connsiteY20" fmla="*/ 450476 h 605117"/>
              <a:gd name="connsiteX21" fmla="*/ 1250576 w 7019364"/>
              <a:gd name="connsiteY21" fmla="*/ 457200 h 605117"/>
              <a:gd name="connsiteX22" fmla="*/ 1311088 w 7019364"/>
              <a:gd name="connsiteY22" fmla="*/ 463923 h 605117"/>
              <a:gd name="connsiteX23" fmla="*/ 1351429 w 7019364"/>
              <a:gd name="connsiteY23" fmla="*/ 470647 h 605117"/>
              <a:gd name="connsiteX24" fmla="*/ 1411941 w 7019364"/>
              <a:gd name="connsiteY24" fmla="*/ 477370 h 605117"/>
              <a:gd name="connsiteX25" fmla="*/ 1506070 w 7019364"/>
              <a:gd name="connsiteY25" fmla="*/ 490817 h 605117"/>
              <a:gd name="connsiteX26" fmla="*/ 1627094 w 7019364"/>
              <a:gd name="connsiteY26" fmla="*/ 504264 h 605117"/>
              <a:gd name="connsiteX27" fmla="*/ 1674159 w 7019364"/>
              <a:gd name="connsiteY27" fmla="*/ 517712 h 605117"/>
              <a:gd name="connsiteX28" fmla="*/ 1741394 w 7019364"/>
              <a:gd name="connsiteY28" fmla="*/ 524435 h 605117"/>
              <a:gd name="connsiteX29" fmla="*/ 1781735 w 7019364"/>
              <a:gd name="connsiteY29" fmla="*/ 531159 h 605117"/>
              <a:gd name="connsiteX30" fmla="*/ 1882588 w 7019364"/>
              <a:gd name="connsiteY30" fmla="*/ 544606 h 605117"/>
              <a:gd name="connsiteX31" fmla="*/ 1983441 w 7019364"/>
              <a:gd name="connsiteY31" fmla="*/ 558053 h 605117"/>
              <a:gd name="connsiteX32" fmla="*/ 2084294 w 7019364"/>
              <a:gd name="connsiteY32" fmla="*/ 564776 h 605117"/>
              <a:gd name="connsiteX33" fmla="*/ 2238935 w 7019364"/>
              <a:gd name="connsiteY33" fmla="*/ 584947 h 605117"/>
              <a:gd name="connsiteX34" fmla="*/ 2467535 w 7019364"/>
              <a:gd name="connsiteY34" fmla="*/ 605117 h 605117"/>
              <a:gd name="connsiteX35" fmla="*/ 3126441 w 7019364"/>
              <a:gd name="connsiteY35" fmla="*/ 598394 h 605117"/>
              <a:gd name="connsiteX36" fmla="*/ 3166782 w 7019364"/>
              <a:gd name="connsiteY36" fmla="*/ 591670 h 605117"/>
              <a:gd name="connsiteX37" fmla="*/ 3429000 w 7019364"/>
              <a:gd name="connsiteY37" fmla="*/ 578223 h 605117"/>
              <a:gd name="connsiteX38" fmla="*/ 3886200 w 7019364"/>
              <a:gd name="connsiteY38" fmla="*/ 571500 h 605117"/>
              <a:gd name="connsiteX39" fmla="*/ 4101353 w 7019364"/>
              <a:gd name="connsiteY39" fmla="*/ 558053 h 605117"/>
              <a:gd name="connsiteX40" fmla="*/ 4175311 w 7019364"/>
              <a:gd name="connsiteY40" fmla="*/ 544606 h 605117"/>
              <a:gd name="connsiteX41" fmla="*/ 4303059 w 7019364"/>
              <a:gd name="connsiteY41" fmla="*/ 531159 h 605117"/>
              <a:gd name="connsiteX42" fmla="*/ 4948517 w 7019364"/>
              <a:gd name="connsiteY42" fmla="*/ 504264 h 605117"/>
              <a:gd name="connsiteX43" fmla="*/ 5681382 w 7019364"/>
              <a:gd name="connsiteY43" fmla="*/ 497541 h 605117"/>
              <a:gd name="connsiteX44" fmla="*/ 5943600 w 7019364"/>
              <a:gd name="connsiteY44" fmla="*/ 490817 h 605117"/>
              <a:gd name="connsiteX45" fmla="*/ 6138582 w 7019364"/>
              <a:gd name="connsiteY45" fmla="*/ 484094 h 605117"/>
              <a:gd name="connsiteX46" fmla="*/ 6326841 w 7019364"/>
              <a:gd name="connsiteY46" fmla="*/ 490817 h 605117"/>
              <a:gd name="connsiteX47" fmla="*/ 6447864 w 7019364"/>
              <a:gd name="connsiteY47" fmla="*/ 504264 h 605117"/>
              <a:gd name="connsiteX48" fmla="*/ 6501653 w 7019364"/>
              <a:gd name="connsiteY48" fmla="*/ 517712 h 605117"/>
              <a:gd name="connsiteX49" fmla="*/ 6629400 w 7019364"/>
              <a:gd name="connsiteY49" fmla="*/ 524435 h 605117"/>
              <a:gd name="connsiteX50" fmla="*/ 6683188 w 7019364"/>
              <a:gd name="connsiteY50" fmla="*/ 537882 h 605117"/>
              <a:gd name="connsiteX51" fmla="*/ 6736976 w 7019364"/>
              <a:gd name="connsiteY51" fmla="*/ 558053 h 605117"/>
              <a:gd name="connsiteX52" fmla="*/ 6757147 w 7019364"/>
              <a:gd name="connsiteY52" fmla="*/ 564776 h 605117"/>
              <a:gd name="connsiteX53" fmla="*/ 6804211 w 7019364"/>
              <a:gd name="connsiteY53" fmla="*/ 558053 h 605117"/>
              <a:gd name="connsiteX54" fmla="*/ 6864723 w 7019364"/>
              <a:gd name="connsiteY54" fmla="*/ 504264 h 605117"/>
              <a:gd name="connsiteX55" fmla="*/ 6905064 w 7019364"/>
              <a:gd name="connsiteY55" fmla="*/ 470647 h 605117"/>
              <a:gd name="connsiteX56" fmla="*/ 6931959 w 7019364"/>
              <a:gd name="connsiteY56" fmla="*/ 430306 h 605117"/>
              <a:gd name="connsiteX57" fmla="*/ 6952129 w 7019364"/>
              <a:gd name="connsiteY57" fmla="*/ 416859 h 605117"/>
              <a:gd name="connsiteX58" fmla="*/ 6979023 w 7019364"/>
              <a:gd name="connsiteY58" fmla="*/ 389964 h 605117"/>
              <a:gd name="connsiteX59" fmla="*/ 6992470 w 7019364"/>
              <a:gd name="connsiteY59" fmla="*/ 363070 h 605117"/>
              <a:gd name="connsiteX60" fmla="*/ 7019364 w 7019364"/>
              <a:gd name="connsiteY60" fmla="*/ 322729 h 605117"/>
              <a:gd name="connsiteX61" fmla="*/ 7005917 w 7019364"/>
              <a:gd name="connsiteY61" fmla="*/ 248770 h 605117"/>
              <a:gd name="connsiteX62" fmla="*/ 6999194 w 7019364"/>
              <a:gd name="connsiteY62" fmla="*/ 228600 h 605117"/>
              <a:gd name="connsiteX63" fmla="*/ 6979023 w 7019364"/>
              <a:gd name="connsiteY63" fmla="*/ 208429 h 605117"/>
              <a:gd name="connsiteX64" fmla="*/ 6945406 w 7019364"/>
              <a:gd name="connsiteY64" fmla="*/ 168088 h 605117"/>
              <a:gd name="connsiteX65" fmla="*/ 6864723 w 7019364"/>
              <a:gd name="connsiteY65" fmla="*/ 121023 h 605117"/>
              <a:gd name="connsiteX66" fmla="*/ 6844553 w 7019364"/>
              <a:gd name="connsiteY66" fmla="*/ 107576 h 605117"/>
              <a:gd name="connsiteX67" fmla="*/ 6817659 w 7019364"/>
              <a:gd name="connsiteY67" fmla="*/ 100853 h 605117"/>
              <a:gd name="connsiteX68" fmla="*/ 6736976 w 7019364"/>
              <a:gd name="connsiteY68" fmla="*/ 73959 h 605117"/>
              <a:gd name="connsiteX69" fmla="*/ 6696635 w 7019364"/>
              <a:gd name="connsiteY69" fmla="*/ 60512 h 605117"/>
              <a:gd name="connsiteX70" fmla="*/ 6649570 w 7019364"/>
              <a:gd name="connsiteY70" fmla="*/ 47064 h 605117"/>
              <a:gd name="connsiteX71" fmla="*/ 6615953 w 7019364"/>
              <a:gd name="connsiteY71" fmla="*/ 33617 h 605117"/>
              <a:gd name="connsiteX72" fmla="*/ 6568888 w 7019364"/>
              <a:gd name="connsiteY72" fmla="*/ 26894 h 605117"/>
              <a:gd name="connsiteX73" fmla="*/ 6501653 w 7019364"/>
              <a:gd name="connsiteY73" fmla="*/ 6723 h 605117"/>
              <a:gd name="connsiteX74" fmla="*/ 6441141 w 7019364"/>
              <a:gd name="connsiteY74" fmla="*/ 0 h 605117"/>
              <a:gd name="connsiteX75" fmla="*/ 6225988 w 7019364"/>
              <a:gd name="connsiteY75" fmla="*/ 6723 h 605117"/>
              <a:gd name="connsiteX76" fmla="*/ 6199094 w 7019364"/>
              <a:gd name="connsiteY76" fmla="*/ 13447 h 605117"/>
              <a:gd name="connsiteX77" fmla="*/ 6098241 w 7019364"/>
              <a:gd name="connsiteY77" fmla="*/ 26894 h 605117"/>
              <a:gd name="connsiteX78" fmla="*/ 6017559 w 7019364"/>
              <a:gd name="connsiteY78" fmla="*/ 40341 h 605117"/>
              <a:gd name="connsiteX79" fmla="*/ 5735170 w 7019364"/>
              <a:gd name="connsiteY79" fmla="*/ 53788 h 605117"/>
              <a:gd name="connsiteX80" fmla="*/ 5567082 w 7019364"/>
              <a:gd name="connsiteY80" fmla="*/ 67235 h 605117"/>
              <a:gd name="connsiteX81" fmla="*/ 5513294 w 7019364"/>
              <a:gd name="connsiteY81" fmla="*/ 73959 h 605117"/>
              <a:gd name="connsiteX82" fmla="*/ 5378823 w 7019364"/>
              <a:gd name="connsiteY82" fmla="*/ 80682 h 605117"/>
              <a:gd name="connsiteX83" fmla="*/ 5277970 w 7019364"/>
              <a:gd name="connsiteY83" fmla="*/ 94129 h 605117"/>
              <a:gd name="connsiteX84" fmla="*/ 4982135 w 7019364"/>
              <a:gd name="connsiteY84" fmla="*/ 107576 h 605117"/>
              <a:gd name="connsiteX85" fmla="*/ 4323229 w 7019364"/>
              <a:gd name="connsiteY85" fmla="*/ 114300 h 605117"/>
              <a:gd name="connsiteX86" fmla="*/ 4202206 w 7019364"/>
              <a:gd name="connsiteY86" fmla="*/ 127747 h 605117"/>
              <a:gd name="connsiteX87" fmla="*/ 4168588 w 7019364"/>
              <a:gd name="connsiteY87" fmla="*/ 134470 h 605117"/>
              <a:gd name="connsiteX88" fmla="*/ 4013947 w 7019364"/>
              <a:gd name="connsiteY88" fmla="*/ 147917 h 605117"/>
              <a:gd name="connsiteX89" fmla="*/ 3913094 w 7019364"/>
              <a:gd name="connsiteY89" fmla="*/ 161364 h 605117"/>
              <a:gd name="connsiteX90" fmla="*/ 3395382 w 7019364"/>
              <a:gd name="connsiteY90" fmla="*/ 168088 h 605117"/>
              <a:gd name="connsiteX91" fmla="*/ 2944906 w 7019364"/>
              <a:gd name="connsiteY91" fmla="*/ 161364 h 605117"/>
              <a:gd name="connsiteX92" fmla="*/ 2897841 w 7019364"/>
              <a:gd name="connsiteY92" fmla="*/ 154641 h 605117"/>
              <a:gd name="connsiteX93" fmla="*/ 2770094 w 7019364"/>
              <a:gd name="connsiteY93" fmla="*/ 147917 h 605117"/>
              <a:gd name="connsiteX94" fmla="*/ 2675964 w 7019364"/>
              <a:gd name="connsiteY94" fmla="*/ 134470 h 605117"/>
              <a:gd name="connsiteX95" fmla="*/ 2554941 w 7019364"/>
              <a:gd name="connsiteY95" fmla="*/ 121023 h 605117"/>
              <a:gd name="connsiteX96" fmla="*/ 1378323 w 7019364"/>
              <a:gd name="connsiteY96" fmla="*/ 114300 h 605117"/>
              <a:gd name="connsiteX97" fmla="*/ 1317811 w 7019364"/>
              <a:gd name="connsiteY97" fmla="*/ 107576 h 605117"/>
              <a:gd name="connsiteX98" fmla="*/ 1102659 w 7019364"/>
              <a:gd name="connsiteY98" fmla="*/ 94129 h 605117"/>
              <a:gd name="connsiteX99" fmla="*/ 551329 w 7019364"/>
              <a:gd name="connsiteY99" fmla="*/ 107576 h 605117"/>
              <a:gd name="connsiteX100" fmla="*/ 403411 w 7019364"/>
              <a:gd name="connsiteY100" fmla="*/ 121023 h 605117"/>
              <a:gd name="connsiteX101" fmla="*/ 141194 w 7019364"/>
              <a:gd name="connsiteY101" fmla="*/ 121023 h 60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7019364" h="605117">
                <a:moveTo>
                  <a:pt x="316006" y="161364"/>
                </a:moveTo>
                <a:cubicBezTo>
                  <a:pt x="304800" y="152399"/>
                  <a:pt x="294986" y="141342"/>
                  <a:pt x="282388" y="134470"/>
                </a:cubicBezTo>
                <a:cubicBezTo>
                  <a:pt x="258946" y="121684"/>
                  <a:pt x="227337" y="118572"/>
                  <a:pt x="201706" y="114300"/>
                </a:cubicBezTo>
                <a:cubicBezTo>
                  <a:pt x="168088" y="118782"/>
                  <a:pt x="133531" y="118670"/>
                  <a:pt x="100853" y="127747"/>
                </a:cubicBezTo>
                <a:cubicBezTo>
                  <a:pt x="91691" y="130292"/>
                  <a:pt x="87987" y="141830"/>
                  <a:pt x="80682" y="147917"/>
                </a:cubicBezTo>
                <a:cubicBezTo>
                  <a:pt x="74474" y="153090"/>
                  <a:pt x="66821" y="156316"/>
                  <a:pt x="60511" y="161364"/>
                </a:cubicBezTo>
                <a:cubicBezTo>
                  <a:pt x="46827" y="172312"/>
                  <a:pt x="43600" y="180008"/>
                  <a:pt x="33617" y="194982"/>
                </a:cubicBezTo>
                <a:cubicBezTo>
                  <a:pt x="15834" y="266120"/>
                  <a:pt x="39978" y="182352"/>
                  <a:pt x="13447" y="242047"/>
                </a:cubicBezTo>
                <a:cubicBezTo>
                  <a:pt x="7690" y="255000"/>
                  <a:pt x="0" y="282388"/>
                  <a:pt x="0" y="282388"/>
                </a:cubicBezTo>
                <a:cubicBezTo>
                  <a:pt x="2241" y="302559"/>
                  <a:pt x="755" y="323503"/>
                  <a:pt x="6723" y="342900"/>
                </a:cubicBezTo>
                <a:cubicBezTo>
                  <a:pt x="10018" y="353610"/>
                  <a:pt x="17929" y="363070"/>
                  <a:pt x="26894" y="369794"/>
                </a:cubicBezTo>
                <a:cubicBezTo>
                  <a:pt x="36549" y="377035"/>
                  <a:pt x="48867" y="380066"/>
                  <a:pt x="60511" y="383241"/>
                </a:cubicBezTo>
                <a:cubicBezTo>
                  <a:pt x="107987" y="396189"/>
                  <a:pt x="237668" y="396183"/>
                  <a:pt x="248770" y="396688"/>
                </a:cubicBezTo>
                <a:cubicBezTo>
                  <a:pt x="565532" y="390477"/>
                  <a:pt x="612860" y="385021"/>
                  <a:pt x="927847" y="396688"/>
                </a:cubicBezTo>
                <a:cubicBezTo>
                  <a:pt x="937081" y="397030"/>
                  <a:pt x="945720" y="401407"/>
                  <a:pt x="954741" y="403412"/>
                </a:cubicBezTo>
                <a:cubicBezTo>
                  <a:pt x="965897" y="405891"/>
                  <a:pt x="977203" y="407656"/>
                  <a:pt x="988359" y="410135"/>
                </a:cubicBezTo>
                <a:cubicBezTo>
                  <a:pt x="997380" y="412140"/>
                  <a:pt x="1006192" y="415047"/>
                  <a:pt x="1015253" y="416859"/>
                </a:cubicBezTo>
                <a:cubicBezTo>
                  <a:pt x="1028621" y="419533"/>
                  <a:pt x="1042226" y="420908"/>
                  <a:pt x="1055594" y="423582"/>
                </a:cubicBezTo>
                <a:cubicBezTo>
                  <a:pt x="1064655" y="425394"/>
                  <a:pt x="1073340" y="428999"/>
                  <a:pt x="1082488" y="430306"/>
                </a:cubicBezTo>
                <a:cubicBezTo>
                  <a:pt x="1104785" y="433491"/>
                  <a:pt x="1127311" y="434788"/>
                  <a:pt x="1149723" y="437029"/>
                </a:cubicBezTo>
                <a:cubicBezTo>
                  <a:pt x="1197298" y="448924"/>
                  <a:pt x="1156504" y="439484"/>
                  <a:pt x="1216959" y="450476"/>
                </a:cubicBezTo>
                <a:cubicBezTo>
                  <a:pt x="1228202" y="452520"/>
                  <a:pt x="1239263" y="455584"/>
                  <a:pt x="1250576" y="457200"/>
                </a:cubicBezTo>
                <a:cubicBezTo>
                  <a:pt x="1270667" y="460070"/>
                  <a:pt x="1290971" y="461241"/>
                  <a:pt x="1311088" y="463923"/>
                </a:cubicBezTo>
                <a:cubicBezTo>
                  <a:pt x="1324601" y="465725"/>
                  <a:pt x="1337916" y="468845"/>
                  <a:pt x="1351429" y="470647"/>
                </a:cubicBezTo>
                <a:cubicBezTo>
                  <a:pt x="1371546" y="473329"/>
                  <a:pt x="1391824" y="474688"/>
                  <a:pt x="1411941" y="477370"/>
                </a:cubicBezTo>
                <a:cubicBezTo>
                  <a:pt x="1490214" y="487806"/>
                  <a:pt x="1412102" y="481420"/>
                  <a:pt x="1506070" y="490817"/>
                </a:cubicBezTo>
                <a:cubicBezTo>
                  <a:pt x="1623901" y="502600"/>
                  <a:pt x="1548230" y="491121"/>
                  <a:pt x="1627094" y="504264"/>
                </a:cubicBezTo>
                <a:cubicBezTo>
                  <a:pt x="1641463" y="509054"/>
                  <a:pt x="1659383" y="515601"/>
                  <a:pt x="1674159" y="517712"/>
                </a:cubicBezTo>
                <a:cubicBezTo>
                  <a:pt x="1696456" y="520897"/>
                  <a:pt x="1719044" y="521641"/>
                  <a:pt x="1741394" y="524435"/>
                </a:cubicBezTo>
                <a:cubicBezTo>
                  <a:pt x="1754921" y="526126"/>
                  <a:pt x="1768261" y="529086"/>
                  <a:pt x="1781735" y="531159"/>
                </a:cubicBezTo>
                <a:cubicBezTo>
                  <a:pt x="1836594" y="539599"/>
                  <a:pt x="1824583" y="536872"/>
                  <a:pt x="1882588" y="544606"/>
                </a:cubicBezTo>
                <a:cubicBezTo>
                  <a:pt x="1910837" y="548373"/>
                  <a:pt x="1955775" y="555647"/>
                  <a:pt x="1983441" y="558053"/>
                </a:cubicBezTo>
                <a:cubicBezTo>
                  <a:pt x="2017007" y="560972"/>
                  <a:pt x="2050676" y="562535"/>
                  <a:pt x="2084294" y="564776"/>
                </a:cubicBezTo>
                <a:cubicBezTo>
                  <a:pt x="2127105" y="570892"/>
                  <a:pt x="2206912" y="582575"/>
                  <a:pt x="2238935" y="584947"/>
                </a:cubicBezTo>
                <a:cubicBezTo>
                  <a:pt x="2436274" y="599565"/>
                  <a:pt x="2360402" y="589814"/>
                  <a:pt x="2467535" y="605117"/>
                </a:cubicBezTo>
                <a:lnTo>
                  <a:pt x="3126441" y="598394"/>
                </a:lnTo>
                <a:cubicBezTo>
                  <a:pt x="3140071" y="598132"/>
                  <a:pt x="3153197" y="592802"/>
                  <a:pt x="3166782" y="591670"/>
                </a:cubicBezTo>
                <a:cubicBezTo>
                  <a:pt x="3193797" y="589419"/>
                  <a:pt x="3411944" y="578606"/>
                  <a:pt x="3429000" y="578223"/>
                </a:cubicBezTo>
                <a:lnTo>
                  <a:pt x="3886200" y="571500"/>
                </a:lnTo>
                <a:cubicBezTo>
                  <a:pt x="3944416" y="568854"/>
                  <a:pt x="4036208" y="567359"/>
                  <a:pt x="4101353" y="558053"/>
                </a:cubicBezTo>
                <a:cubicBezTo>
                  <a:pt x="4126158" y="554510"/>
                  <a:pt x="4150531" y="548323"/>
                  <a:pt x="4175311" y="544606"/>
                </a:cubicBezTo>
                <a:cubicBezTo>
                  <a:pt x="4187390" y="542794"/>
                  <a:pt x="4294225" y="531689"/>
                  <a:pt x="4303059" y="531159"/>
                </a:cubicBezTo>
                <a:cubicBezTo>
                  <a:pt x="4445824" y="522593"/>
                  <a:pt x="4834330" y="505312"/>
                  <a:pt x="4948517" y="504264"/>
                </a:cubicBezTo>
                <a:lnTo>
                  <a:pt x="5681382" y="497541"/>
                </a:lnTo>
                <a:lnTo>
                  <a:pt x="5943600" y="490817"/>
                </a:lnTo>
                <a:cubicBezTo>
                  <a:pt x="6008605" y="488905"/>
                  <a:pt x="6073549" y="484094"/>
                  <a:pt x="6138582" y="484094"/>
                </a:cubicBezTo>
                <a:cubicBezTo>
                  <a:pt x="6201375" y="484094"/>
                  <a:pt x="6264088" y="488576"/>
                  <a:pt x="6326841" y="490817"/>
                </a:cubicBezTo>
                <a:cubicBezTo>
                  <a:pt x="6344247" y="492558"/>
                  <a:pt x="6426124" y="500188"/>
                  <a:pt x="6447864" y="504264"/>
                </a:cubicBezTo>
                <a:cubicBezTo>
                  <a:pt x="6466029" y="507670"/>
                  <a:pt x="6483285" y="515671"/>
                  <a:pt x="6501653" y="517712"/>
                </a:cubicBezTo>
                <a:cubicBezTo>
                  <a:pt x="6544033" y="522421"/>
                  <a:pt x="6586818" y="522194"/>
                  <a:pt x="6629400" y="524435"/>
                </a:cubicBezTo>
                <a:cubicBezTo>
                  <a:pt x="6647329" y="528917"/>
                  <a:pt x="6665655" y="532037"/>
                  <a:pt x="6683188" y="537882"/>
                </a:cubicBezTo>
                <a:cubicBezTo>
                  <a:pt x="6728989" y="553150"/>
                  <a:pt x="6672630" y="533924"/>
                  <a:pt x="6736976" y="558053"/>
                </a:cubicBezTo>
                <a:cubicBezTo>
                  <a:pt x="6743612" y="560541"/>
                  <a:pt x="6750423" y="562535"/>
                  <a:pt x="6757147" y="564776"/>
                </a:cubicBezTo>
                <a:cubicBezTo>
                  <a:pt x="6772835" y="562535"/>
                  <a:pt x="6789032" y="562607"/>
                  <a:pt x="6804211" y="558053"/>
                </a:cubicBezTo>
                <a:cubicBezTo>
                  <a:pt x="6821353" y="552911"/>
                  <a:pt x="6863036" y="505951"/>
                  <a:pt x="6864723" y="504264"/>
                </a:cubicBezTo>
                <a:cubicBezTo>
                  <a:pt x="6890604" y="478383"/>
                  <a:pt x="6876986" y="489366"/>
                  <a:pt x="6905064" y="470647"/>
                </a:cubicBezTo>
                <a:cubicBezTo>
                  <a:pt x="6914029" y="457200"/>
                  <a:pt x="6921317" y="442469"/>
                  <a:pt x="6931959" y="430306"/>
                </a:cubicBezTo>
                <a:cubicBezTo>
                  <a:pt x="6937280" y="424225"/>
                  <a:pt x="6945994" y="422118"/>
                  <a:pt x="6952129" y="416859"/>
                </a:cubicBezTo>
                <a:cubicBezTo>
                  <a:pt x="6961755" y="408608"/>
                  <a:pt x="6971416" y="400107"/>
                  <a:pt x="6979023" y="389964"/>
                </a:cubicBezTo>
                <a:cubicBezTo>
                  <a:pt x="6985037" y="381946"/>
                  <a:pt x="6987313" y="371664"/>
                  <a:pt x="6992470" y="363070"/>
                </a:cubicBezTo>
                <a:cubicBezTo>
                  <a:pt x="7000785" y="349212"/>
                  <a:pt x="7019364" y="322729"/>
                  <a:pt x="7019364" y="322729"/>
                </a:cubicBezTo>
                <a:cubicBezTo>
                  <a:pt x="7016365" y="304732"/>
                  <a:pt x="7010618" y="267575"/>
                  <a:pt x="7005917" y="248770"/>
                </a:cubicBezTo>
                <a:cubicBezTo>
                  <a:pt x="7004198" y="241895"/>
                  <a:pt x="7003125" y="234497"/>
                  <a:pt x="6999194" y="228600"/>
                </a:cubicBezTo>
                <a:cubicBezTo>
                  <a:pt x="6993920" y="220688"/>
                  <a:pt x="6985110" y="215734"/>
                  <a:pt x="6979023" y="208429"/>
                </a:cubicBezTo>
                <a:cubicBezTo>
                  <a:pt x="6961114" y="186938"/>
                  <a:pt x="6970334" y="186218"/>
                  <a:pt x="6945406" y="168088"/>
                </a:cubicBezTo>
                <a:cubicBezTo>
                  <a:pt x="6879707" y="120306"/>
                  <a:pt x="6912145" y="148122"/>
                  <a:pt x="6864723" y="121023"/>
                </a:cubicBezTo>
                <a:cubicBezTo>
                  <a:pt x="6857707" y="117014"/>
                  <a:pt x="6851980" y="110759"/>
                  <a:pt x="6844553" y="107576"/>
                </a:cubicBezTo>
                <a:cubicBezTo>
                  <a:pt x="6836060" y="103936"/>
                  <a:pt x="6826479" y="103609"/>
                  <a:pt x="6817659" y="100853"/>
                </a:cubicBezTo>
                <a:cubicBezTo>
                  <a:pt x="6790600" y="92397"/>
                  <a:pt x="6763870" y="82924"/>
                  <a:pt x="6736976" y="73959"/>
                </a:cubicBezTo>
                <a:cubicBezTo>
                  <a:pt x="6723529" y="69477"/>
                  <a:pt x="6710264" y="64406"/>
                  <a:pt x="6696635" y="60512"/>
                </a:cubicBezTo>
                <a:cubicBezTo>
                  <a:pt x="6680947" y="56029"/>
                  <a:pt x="6665049" y="52224"/>
                  <a:pt x="6649570" y="47064"/>
                </a:cubicBezTo>
                <a:cubicBezTo>
                  <a:pt x="6638120" y="43247"/>
                  <a:pt x="6627662" y="36544"/>
                  <a:pt x="6615953" y="33617"/>
                </a:cubicBezTo>
                <a:cubicBezTo>
                  <a:pt x="6600579" y="29773"/>
                  <a:pt x="6584576" y="29135"/>
                  <a:pt x="6568888" y="26894"/>
                </a:cubicBezTo>
                <a:cubicBezTo>
                  <a:pt x="6553187" y="21660"/>
                  <a:pt x="6520520" y="9626"/>
                  <a:pt x="6501653" y="6723"/>
                </a:cubicBezTo>
                <a:cubicBezTo>
                  <a:pt x="6481594" y="3637"/>
                  <a:pt x="6461312" y="2241"/>
                  <a:pt x="6441141" y="0"/>
                </a:cubicBezTo>
                <a:cubicBezTo>
                  <a:pt x="6369423" y="2241"/>
                  <a:pt x="6297630" y="2743"/>
                  <a:pt x="6225988" y="6723"/>
                </a:cubicBezTo>
                <a:cubicBezTo>
                  <a:pt x="6216762" y="7236"/>
                  <a:pt x="6208186" y="11794"/>
                  <a:pt x="6199094" y="13447"/>
                </a:cubicBezTo>
                <a:cubicBezTo>
                  <a:pt x="6178701" y="17155"/>
                  <a:pt x="6116949" y="24555"/>
                  <a:pt x="6098241" y="26894"/>
                </a:cubicBezTo>
                <a:cubicBezTo>
                  <a:pt x="6060391" y="39510"/>
                  <a:pt x="6080607" y="34336"/>
                  <a:pt x="6017559" y="40341"/>
                </a:cubicBezTo>
                <a:cubicBezTo>
                  <a:pt x="5898262" y="51703"/>
                  <a:pt x="5892990" y="48527"/>
                  <a:pt x="5735170" y="53788"/>
                </a:cubicBezTo>
                <a:cubicBezTo>
                  <a:pt x="5673146" y="58219"/>
                  <a:pt x="5627672" y="60857"/>
                  <a:pt x="5567082" y="67235"/>
                </a:cubicBezTo>
                <a:cubicBezTo>
                  <a:pt x="5549112" y="69127"/>
                  <a:pt x="5531317" y="72672"/>
                  <a:pt x="5513294" y="73959"/>
                </a:cubicBezTo>
                <a:cubicBezTo>
                  <a:pt x="5468528" y="77157"/>
                  <a:pt x="5423647" y="78441"/>
                  <a:pt x="5378823" y="80682"/>
                </a:cubicBezTo>
                <a:cubicBezTo>
                  <a:pt x="5362039" y="83080"/>
                  <a:pt x="5292563" y="93287"/>
                  <a:pt x="5277970" y="94129"/>
                </a:cubicBezTo>
                <a:cubicBezTo>
                  <a:pt x="5179420" y="99814"/>
                  <a:pt x="5080843" y="106569"/>
                  <a:pt x="4982135" y="107576"/>
                </a:cubicBezTo>
                <a:lnTo>
                  <a:pt x="4323229" y="114300"/>
                </a:lnTo>
                <a:cubicBezTo>
                  <a:pt x="4282888" y="118782"/>
                  <a:pt x="4242007" y="119787"/>
                  <a:pt x="4202206" y="127747"/>
                </a:cubicBezTo>
                <a:cubicBezTo>
                  <a:pt x="4191000" y="129988"/>
                  <a:pt x="4179951" y="133253"/>
                  <a:pt x="4168588" y="134470"/>
                </a:cubicBezTo>
                <a:cubicBezTo>
                  <a:pt x="4117141" y="139982"/>
                  <a:pt x="4065168" y="140599"/>
                  <a:pt x="4013947" y="147917"/>
                </a:cubicBezTo>
                <a:cubicBezTo>
                  <a:pt x="4000830" y="149791"/>
                  <a:pt x="3923506" y="161119"/>
                  <a:pt x="3913094" y="161364"/>
                </a:cubicBezTo>
                <a:cubicBezTo>
                  <a:pt x="3740557" y="165424"/>
                  <a:pt x="3567953" y="165847"/>
                  <a:pt x="3395382" y="168088"/>
                </a:cubicBezTo>
                <a:lnTo>
                  <a:pt x="2944906" y="161364"/>
                </a:lnTo>
                <a:cubicBezTo>
                  <a:pt x="2929064" y="160936"/>
                  <a:pt x="2913642" y="155856"/>
                  <a:pt x="2897841" y="154641"/>
                </a:cubicBezTo>
                <a:cubicBezTo>
                  <a:pt x="2855325" y="151371"/>
                  <a:pt x="2812676" y="150158"/>
                  <a:pt x="2770094" y="147917"/>
                </a:cubicBezTo>
                <a:cubicBezTo>
                  <a:pt x="2722643" y="132102"/>
                  <a:pt x="2770238" y="146254"/>
                  <a:pt x="2675964" y="134470"/>
                </a:cubicBezTo>
                <a:cubicBezTo>
                  <a:pt x="2595258" y="124382"/>
                  <a:pt x="2700882" y="122576"/>
                  <a:pt x="2554941" y="121023"/>
                </a:cubicBezTo>
                <a:lnTo>
                  <a:pt x="1378323" y="114300"/>
                </a:lnTo>
                <a:cubicBezTo>
                  <a:pt x="1358152" y="112059"/>
                  <a:pt x="1338069" y="108804"/>
                  <a:pt x="1317811" y="107576"/>
                </a:cubicBezTo>
                <a:cubicBezTo>
                  <a:pt x="1085623" y="93504"/>
                  <a:pt x="1227578" y="109745"/>
                  <a:pt x="1102659" y="94129"/>
                </a:cubicBezTo>
                <a:cubicBezTo>
                  <a:pt x="979801" y="96363"/>
                  <a:pt x="705042" y="99036"/>
                  <a:pt x="551329" y="107576"/>
                </a:cubicBezTo>
                <a:cubicBezTo>
                  <a:pt x="443515" y="113566"/>
                  <a:pt x="537342" y="118448"/>
                  <a:pt x="403411" y="121023"/>
                </a:cubicBezTo>
                <a:cubicBezTo>
                  <a:pt x="316021" y="122703"/>
                  <a:pt x="228600" y="121023"/>
                  <a:pt x="141194" y="12102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301BB3D-41A5-4098-A317-6BC5F82D1F50}"/>
              </a:ext>
            </a:extLst>
          </p:cNvPr>
          <p:cNvCxnSpPr/>
          <p:nvPr/>
        </p:nvCxnSpPr>
        <p:spPr>
          <a:xfrm flipH="1">
            <a:off x="3919818" y="2897841"/>
            <a:ext cx="127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BD16D762-17D0-4E03-980C-0064B457EEE0}"/>
              </a:ext>
            </a:extLst>
          </p:cNvPr>
          <p:cNvSpPr/>
          <p:nvPr/>
        </p:nvSpPr>
        <p:spPr>
          <a:xfrm>
            <a:off x="1425388" y="2774325"/>
            <a:ext cx="6414247" cy="1555628"/>
          </a:xfrm>
          <a:custGeom>
            <a:avLst/>
            <a:gdLst>
              <a:gd name="connsiteX0" fmla="*/ 0 w 6414247"/>
              <a:gd name="connsiteY0" fmla="*/ 204199 h 1555628"/>
              <a:gd name="connsiteX1" fmla="*/ 558053 w 6414247"/>
              <a:gd name="connsiteY1" fmla="*/ 190751 h 1555628"/>
              <a:gd name="connsiteX2" fmla="*/ 679077 w 6414247"/>
              <a:gd name="connsiteY2" fmla="*/ 184028 h 1555628"/>
              <a:gd name="connsiteX3" fmla="*/ 806824 w 6414247"/>
              <a:gd name="connsiteY3" fmla="*/ 170581 h 1555628"/>
              <a:gd name="connsiteX4" fmla="*/ 988359 w 6414247"/>
              <a:gd name="connsiteY4" fmla="*/ 157134 h 1555628"/>
              <a:gd name="connsiteX5" fmla="*/ 1264024 w 6414247"/>
              <a:gd name="connsiteY5" fmla="*/ 143687 h 1555628"/>
              <a:gd name="connsiteX6" fmla="*/ 1385047 w 6414247"/>
              <a:gd name="connsiteY6" fmla="*/ 130240 h 1555628"/>
              <a:gd name="connsiteX7" fmla="*/ 1425388 w 6414247"/>
              <a:gd name="connsiteY7" fmla="*/ 123516 h 1555628"/>
              <a:gd name="connsiteX8" fmla="*/ 1485900 w 6414247"/>
              <a:gd name="connsiteY8" fmla="*/ 116793 h 1555628"/>
              <a:gd name="connsiteX9" fmla="*/ 1532965 w 6414247"/>
              <a:gd name="connsiteY9" fmla="*/ 110069 h 1555628"/>
              <a:gd name="connsiteX10" fmla="*/ 1620371 w 6414247"/>
              <a:gd name="connsiteY10" fmla="*/ 103346 h 1555628"/>
              <a:gd name="connsiteX11" fmla="*/ 1647265 w 6414247"/>
              <a:gd name="connsiteY11" fmla="*/ 96622 h 1555628"/>
              <a:gd name="connsiteX12" fmla="*/ 1801906 w 6414247"/>
              <a:gd name="connsiteY12" fmla="*/ 83175 h 1555628"/>
              <a:gd name="connsiteX13" fmla="*/ 1882588 w 6414247"/>
              <a:gd name="connsiteY13" fmla="*/ 69728 h 1555628"/>
              <a:gd name="connsiteX14" fmla="*/ 1922930 w 6414247"/>
              <a:gd name="connsiteY14" fmla="*/ 63004 h 1555628"/>
              <a:gd name="connsiteX15" fmla="*/ 2023783 w 6414247"/>
              <a:gd name="connsiteY15" fmla="*/ 49557 h 1555628"/>
              <a:gd name="connsiteX16" fmla="*/ 2104465 w 6414247"/>
              <a:gd name="connsiteY16" fmla="*/ 42834 h 1555628"/>
              <a:gd name="connsiteX17" fmla="*/ 3751730 w 6414247"/>
              <a:gd name="connsiteY17" fmla="*/ 29387 h 1555628"/>
              <a:gd name="connsiteX18" fmla="*/ 3852583 w 6414247"/>
              <a:gd name="connsiteY18" fmla="*/ 22663 h 1555628"/>
              <a:gd name="connsiteX19" fmla="*/ 4632512 w 6414247"/>
              <a:gd name="connsiteY19" fmla="*/ 15940 h 1555628"/>
              <a:gd name="connsiteX20" fmla="*/ 4686300 w 6414247"/>
              <a:gd name="connsiteY20" fmla="*/ 9216 h 1555628"/>
              <a:gd name="connsiteX21" fmla="*/ 5029200 w 6414247"/>
              <a:gd name="connsiteY21" fmla="*/ 22663 h 1555628"/>
              <a:gd name="connsiteX22" fmla="*/ 5062818 w 6414247"/>
              <a:gd name="connsiteY22" fmla="*/ 36110 h 1555628"/>
              <a:gd name="connsiteX23" fmla="*/ 5082988 w 6414247"/>
              <a:gd name="connsiteY23" fmla="*/ 49557 h 1555628"/>
              <a:gd name="connsiteX24" fmla="*/ 5103159 w 6414247"/>
              <a:gd name="connsiteY24" fmla="*/ 56281 h 1555628"/>
              <a:gd name="connsiteX25" fmla="*/ 5123330 w 6414247"/>
              <a:gd name="connsiteY25" fmla="*/ 69728 h 1555628"/>
              <a:gd name="connsiteX26" fmla="*/ 5156947 w 6414247"/>
              <a:gd name="connsiteY26" fmla="*/ 83175 h 1555628"/>
              <a:gd name="connsiteX27" fmla="*/ 5183841 w 6414247"/>
              <a:gd name="connsiteY27" fmla="*/ 96622 h 1555628"/>
              <a:gd name="connsiteX28" fmla="*/ 5244353 w 6414247"/>
              <a:gd name="connsiteY28" fmla="*/ 116793 h 1555628"/>
              <a:gd name="connsiteX29" fmla="*/ 5277971 w 6414247"/>
              <a:gd name="connsiteY29" fmla="*/ 130240 h 1555628"/>
              <a:gd name="connsiteX30" fmla="*/ 5298141 w 6414247"/>
              <a:gd name="connsiteY30" fmla="*/ 143687 h 1555628"/>
              <a:gd name="connsiteX31" fmla="*/ 5325036 w 6414247"/>
              <a:gd name="connsiteY31" fmla="*/ 150410 h 1555628"/>
              <a:gd name="connsiteX32" fmla="*/ 5385547 w 6414247"/>
              <a:gd name="connsiteY32" fmla="*/ 184028 h 1555628"/>
              <a:gd name="connsiteX33" fmla="*/ 5412441 w 6414247"/>
              <a:gd name="connsiteY33" fmla="*/ 197475 h 1555628"/>
              <a:gd name="connsiteX34" fmla="*/ 5432612 w 6414247"/>
              <a:gd name="connsiteY34" fmla="*/ 210922 h 1555628"/>
              <a:gd name="connsiteX35" fmla="*/ 5466230 w 6414247"/>
              <a:gd name="connsiteY35" fmla="*/ 217646 h 1555628"/>
              <a:gd name="connsiteX36" fmla="*/ 5493124 w 6414247"/>
              <a:gd name="connsiteY36" fmla="*/ 231093 h 1555628"/>
              <a:gd name="connsiteX37" fmla="*/ 5513294 w 6414247"/>
              <a:gd name="connsiteY37" fmla="*/ 244540 h 1555628"/>
              <a:gd name="connsiteX38" fmla="*/ 5573806 w 6414247"/>
              <a:gd name="connsiteY38" fmla="*/ 264710 h 1555628"/>
              <a:gd name="connsiteX39" fmla="*/ 5607424 w 6414247"/>
              <a:gd name="connsiteY39" fmla="*/ 278157 h 1555628"/>
              <a:gd name="connsiteX40" fmla="*/ 5667936 w 6414247"/>
              <a:gd name="connsiteY40" fmla="*/ 318499 h 1555628"/>
              <a:gd name="connsiteX41" fmla="*/ 5688106 w 6414247"/>
              <a:gd name="connsiteY41" fmla="*/ 325222 h 1555628"/>
              <a:gd name="connsiteX42" fmla="*/ 5741894 w 6414247"/>
              <a:gd name="connsiteY42" fmla="*/ 358840 h 1555628"/>
              <a:gd name="connsiteX43" fmla="*/ 5775512 w 6414247"/>
              <a:gd name="connsiteY43" fmla="*/ 372287 h 1555628"/>
              <a:gd name="connsiteX44" fmla="*/ 5849471 w 6414247"/>
              <a:gd name="connsiteY44" fmla="*/ 419351 h 1555628"/>
              <a:gd name="connsiteX45" fmla="*/ 5923430 w 6414247"/>
              <a:gd name="connsiteY45" fmla="*/ 452969 h 1555628"/>
              <a:gd name="connsiteX46" fmla="*/ 5957047 w 6414247"/>
              <a:gd name="connsiteY46" fmla="*/ 473140 h 1555628"/>
              <a:gd name="connsiteX47" fmla="*/ 5997388 w 6414247"/>
              <a:gd name="connsiteY47" fmla="*/ 493310 h 1555628"/>
              <a:gd name="connsiteX48" fmla="*/ 6031006 w 6414247"/>
              <a:gd name="connsiteY48" fmla="*/ 513481 h 1555628"/>
              <a:gd name="connsiteX49" fmla="*/ 6071347 w 6414247"/>
              <a:gd name="connsiteY49" fmla="*/ 526928 h 1555628"/>
              <a:gd name="connsiteX50" fmla="*/ 6131859 w 6414247"/>
              <a:gd name="connsiteY50" fmla="*/ 560546 h 1555628"/>
              <a:gd name="connsiteX51" fmla="*/ 6158753 w 6414247"/>
              <a:gd name="connsiteY51" fmla="*/ 567269 h 1555628"/>
              <a:gd name="connsiteX52" fmla="*/ 6178924 w 6414247"/>
              <a:gd name="connsiteY52" fmla="*/ 580716 h 1555628"/>
              <a:gd name="connsiteX53" fmla="*/ 6205818 w 6414247"/>
              <a:gd name="connsiteY53" fmla="*/ 621057 h 1555628"/>
              <a:gd name="connsiteX54" fmla="*/ 6239436 w 6414247"/>
              <a:gd name="connsiteY54" fmla="*/ 647951 h 1555628"/>
              <a:gd name="connsiteX55" fmla="*/ 6252883 w 6414247"/>
              <a:gd name="connsiteY55" fmla="*/ 668122 h 1555628"/>
              <a:gd name="connsiteX56" fmla="*/ 6273053 w 6414247"/>
              <a:gd name="connsiteY56" fmla="*/ 681569 h 1555628"/>
              <a:gd name="connsiteX57" fmla="*/ 6313394 w 6414247"/>
              <a:gd name="connsiteY57" fmla="*/ 735357 h 1555628"/>
              <a:gd name="connsiteX58" fmla="*/ 6353736 w 6414247"/>
              <a:gd name="connsiteY58" fmla="*/ 802593 h 1555628"/>
              <a:gd name="connsiteX59" fmla="*/ 6380630 w 6414247"/>
              <a:gd name="connsiteY59" fmla="*/ 889999 h 1555628"/>
              <a:gd name="connsiteX60" fmla="*/ 6394077 w 6414247"/>
              <a:gd name="connsiteY60" fmla="*/ 923616 h 1555628"/>
              <a:gd name="connsiteX61" fmla="*/ 6407524 w 6414247"/>
              <a:gd name="connsiteY61" fmla="*/ 977404 h 1555628"/>
              <a:gd name="connsiteX62" fmla="*/ 6414247 w 6414247"/>
              <a:gd name="connsiteY62" fmla="*/ 1004299 h 1555628"/>
              <a:gd name="connsiteX63" fmla="*/ 6400800 w 6414247"/>
              <a:gd name="connsiteY63" fmla="*/ 1132046 h 1555628"/>
              <a:gd name="connsiteX64" fmla="*/ 6373906 w 6414247"/>
              <a:gd name="connsiteY64" fmla="*/ 1165663 h 1555628"/>
              <a:gd name="connsiteX65" fmla="*/ 6360459 w 6414247"/>
              <a:gd name="connsiteY65" fmla="*/ 1199281 h 1555628"/>
              <a:gd name="connsiteX66" fmla="*/ 6299947 w 6414247"/>
              <a:gd name="connsiteY66" fmla="*/ 1266516 h 1555628"/>
              <a:gd name="connsiteX67" fmla="*/ 6225988 w 6414247"/>
              <a:gd name="connsiteY67" fmla="*/ 1347199 h 1555628"/>
              <a:gd name="connsiteX68" fmla="*/ 6172200 w 6414247"/>
              <a:gd name="connsiteY68" fmla="*/ 1374093 h 1555628"/>
              <a:gd name="connsiteX69" fmla="*/ 6145306 w 6414247"/>
              <a:gd name="connsiteY69" fmla="*/ 1400987 h 1555628"/>
              <a:gd name="connsiteX70" fmla="*/ 6091518 w 6414247"/>
              <a:gd name="connsiteY70" fmla="*/ 1427881 h 1555628"/>
              <a:gd name="connsiteX71" fmla="*/ 5963771 w 6414247"/>
              <a:gd name="connsiteY71" fmla="*/ 1501840 h 1555628"/>
              <a:gd name="connsiteX72" fmla="*/ 5916706 w 6414247"/>
              <a:gd name="connsiteY72" fmla="*/ 1515287 h 1555628"/>
              <a:gd name="connsiteX73" fmla="*/ 5876365 w 6414247"/>
              <a:gd name="connsiteY73" fmla="*/ 1528734 h 1555628"/>
              <a:gd name="connsiteX74" fmla="*/ 5842747 w 6414247"/>
              <a:gd name="connsiteY74" fmla="*/ 1542181 h 1555628"/>
              <a:gd name="connsiteX75" fmla="*/ 5755341 w 6414247"/>
              <a:gd name="connsiteY75" fmla="*/ 1555628 h 1555628"/>
              <a:gd name="connsiteX76" fmla="*/ 4585447 w 6414247"/>
              <a:gd name="connsiteY76" fmla="*/ 1548904 h 1555628"/>
              <a:gd name="connsiteX77" fmla="*/ 4464424 w 6414247"/>
              <a:gd name="connsiteY77" fmla="*/ 1535457 h 1555628"/>
              <a:gd name="connsiteX78" fmla="*/ 4336677 w 6414247"/>
              <a:gd name="connsiteY78" fmla="*/ 1528734 h 1555628"/>
              <a:gd name="connsiteX79" fmla="*/ 4269441 w 6414247"/>
              <a:gd name="connsiteY79" fmla="*/ 1522010 h 1555628"/>
              <a:gd name="connsiteX80" fmla="*/ 4148418 w 6414247"/>
              <a:gd name="connsiteY80" fmla="*/ 1515287 h 1555628"/>
              <a:gd name="connsiteX81" fmla="*/ 4047565 w 6414247"/>
              <a:gd name="connsiteY81" fmla="*/ 1508563 h 1555628"/>
              <a:gd name="connsiteX82" fmla="*/ 3166783 w 6414247"/>
              <a:gd name="connsiteY82" fmla="*/ 1515287 h 1555628"/>
              <a:gd name="connsiteX83" fmla="*/ 3119718 w 6414247"/>
              <a:gd name="connsiteY83" fmla="*/ 1522010 h 1555628"/>
              <a:gd name="connsiteX84" fmla="*/ 2991971 w 6414247"/>
              <a:gd name="connsiteY84" fmla="*/ 1528734 h 1555628"/>
              <a:gd name="connsiteX85" fmla="*/ 2467536 w 6414247"/>
              <a:gd name="connsiteY85" fmla="*/ 1522010 h 1555628"/>
              <a:gd name="connsiteX86" fmla="*/ 2420471 w 6414247"/>
              <a:gd name="connsiteY86" fmla="*/ 1515287 h 1555628"/>
              <a:gd name="connsiteX87" fmla="*/ 2353236 w 6414247"/>
              <a:gd name="connsiteY87" fmla="*/ 1508563 h 1555628"/>
              <a:gd name="connsiteX88" fmla="*/ 2292724 w 6414247"/>
              <a:gd name="connsiteY88" fmla="*/ 1495116 h 1555628"/>
              <a:gd name="connsiteX89" fmla="*/ 2232212 w 6414247"/>
              <a:gd name="connsiteY89" fmla="*/ 1488393 h 1555628"/>
              <a:gd name="connsiteX90" fmla="*/ 2164977 w 6414247"/>
              <a:gd name="connsiteY90" fmla="*/ 1474946 h 1555628"/>
              <a:gd name="connsiteX91" fmla="*/ 2111188 w 6414247"/>
              <a:gd name="connsiteY91" fmla="*/ 1468222 h 1555628"/>
              <a:gd name="connsiteX92" fmla="*/ 2064124 w 6414247"/>
              <a:gd name="connsiteY92" fmla="*/ 1461499 h 1555628"/>
              <a:gd name="connsiteX93" fmla="*/ 2010336 w 6414247"/>
              <a:gd name="connsiteY93" fmla="*/ 1454775 h 1555628"/>
              <a:gd name="connsiteX94" fmla="*/ 1949824 w 6414247"/>
              <a:gd name="connsiteY94" fmla="*/ 1441328 h 1555628"/>
              <a:gd name="connsiteX95" fmla="*/ 1889312 w 6414247"/>
              <a:gd name="connsiteY95" fmla="*/ 1434604 h 1555628"/>
              <a:gd name="connsiteX96" fmla="*/ 1835524 w 6414247"/>
              <a:gd name="connsiteY96" fmla="*/ 1427881 h 1555628"/>
              <a:gd name="connsiteX97" fmla="*/ 1788459 w 6414247"/>
              <a:gd name="connsiteY97" fmla="*/ 1414434 h 1555628"/>
              <a:gd name="connsiteX98" fmla="*/ 1674159 w 6414247"/>
              <a:gd name="connsiteY98" fmla="*/ 1394263 h 1555628"/>
              <a:gd name="connsiteX99" fmla="*/ 1600200 w 6414247"/>
              <a:gd name="connsiteY99" fmla="*/ 1380816 h 1555628"/>
              <a:gd name="connsiteX100" fmla="*/ 1532965 w 6414247"/>
              <a:gd name="connsiteY100" fmla="*/ 1374093 h 1555628"/>
              <a:gd name="connsiteX101" fmla="*/ 1506071 w 6414247"/>
              <a:gd name="connsiteY101" fmla="*/ 1367369 h 1555628"/>
              <a:gd name="connsiteX102" fmla="*/ 1385047 w 6414247"/>
              <a:gd name="connsiteY102" fmla="*/ 1353922 h 1555628"/>
              <a:gd name="connsiteX103" fmla="*/ 1243853 w 6414247"/>
              <a:gd name="connsiteY103" fmla="*/ 1347199 h 1555628"/>
              <a:gd name="connsiteX104" fmla="*/ 1156447 w 6414247"/>
              <a:gd name="connsiteY104" fmla="*/ 1333751 h 1555628"/>
              <a:gd name="connsiteX105" fmla="*/ 1021977 w 6414247"/>
              <a:gd name="connsiteY105" fmla="*/ 1327028 h 1555628"/>
              <a:gd name="connsiteX106" fmla="*/ 907677 w 6414247"/>
              <a:gd name="connsiteY106" fmla="*/ 1320304 h 1555628"/>
              <a:gd name="connsiteX107" fmla="*/ 867336 w 6414247"/>
              <a:gd name="connsiteY107" fmla="*/ 1313581 h 1555628"/>
              <a:gd name="connsiteX108" fmla="*/ 806824 w 6414247"/>
              <a:gd name="connsiteY108" fmla="*/ 1306857 h 1555628"/>
              <a:gd name="connsiteX109" fmla="*/ 759759 w 6414247"/>
              <a:gd name="connsiteY109" fmla="*/ 1293410 h 1555628"/>
              <a:gd name="connsiteX110" fmla="*/ 712694 w 6414247"/>
              <a:gd name="connsiteY110" fmla="*/ 1286687 h 1555628"/>
              <a:gd name="connsiteX111" fmla="*/ 679077 w 6414247"/>
              <a:gd name="connsiteY111" fmla="*/ 1273240 h 1555628"/>
              <a:gd name="connsiteX112" fmla="*/ 658906 w 6414247"/>
              <a:gd name="connsiteY112" fmla="*/ 1266516 h 1555628"/>
              <a:gd name="connsiteX113" fmla="*/ 625288 w 6414247"/>
              <a:gd name="connsiteY113" fmla="*/ 1253069 h 1555628"/>
              <a:gd name="connsiteX114" fmla="*/ 584947 w 6414247"/>
              <a:gd name="connsiteY114" fmla="*/ 1246346 h 1555628"/>
              <a:gd name="connsiteX115" fmla="*/ 504265 w 6414247"/>
              <a:gd name="connsiteY115" fmla="*/ 1212728 h 1555628"/>
              <a:gd name="connsiteX116" fmla="*/ 470647 w 6414247"/>
              <a:gd name="connsiteY116" fmla="*/ 1199281 h 1555628"/>
              <a:gd name="connsiteX117" fmla="*/ 437030 w 6414247"/>
              <a:gd name="connsiteY117" fmla="*/ 1192557 h 1555628"/>
              <a:gd name="connsiteX118" fmla="*/ 376518 w 6414247"/>
              <a:gd name="connsiteY118" fmla="*/ 1145493 h 1555628"/>
              <a:gd name="connsiteX119" fmla="*/ 316006 w 6414247"/>
              <a:gd name="connsiteY119" fmla="*/ 1071534 h 1555628"/>
              <a:gd name="connsiteX120" fmla="*/ 275665 w 6414247"/>
              <a:gd name="connsiteY120" fmla="*/ 963957 h 1555628"/>
              <a:gd name="connsiteX121" fmla="*/ 262218 w 6414247"/>
              <a:gd name="connsiteY121" fmla="*/ 943787 h 1555628"/>
              <a:gd name="connsiteX122" fmla="*/ 248771 w 6414247"/>
              <a:gd name="connsiteY122" fmla="*/ 916893 h 1555628"/>
              <a:gd name="connsiteX123" fmla="*/ 228600 w 6414247"/>
              <a:gd name="connsiteY123" fmla="*/ 889999 h 1555628"/>
              <a:gd name="connsiteX124" fmla="*/ 201706 w 6414247"/>
              <a:gd name="connsiteY124" fmla="*/ 829487 h 1555628"/>
              <a:gd name="connsiteX125" fmla="*/ 188259 w 6414247"/>
              <a:gd name="connsiteY125" fmla="*/ 775699 h 1555628"/>
              <a:gd name="connsiteX126" fmla="*/ 174812 w 6414247"/>
              <a:gd name="connsiteY126" fmla="*/ 735357 h 1555628"/>
              <a:gd name="connsiteX127" fmla="*/ 161365 w 6414247"/>
              <a:gd name="connsiteY127" fmla="*/ 688293 h 1555628"/>
              <a:gd name="connsiteX128" fmla="*/ 147918 w 6414247"/>
              <a:gd name="connsiteY128" fmla="*/ 661399 h 1555628"/>
              <a:gd name="connsiteX129" fmla="*/ 127747 w 6414247"/>
              <a:gd name="connsiteY129" fmla="*/ 607610 h 1555628"/>
              <a:gd name="connsiteX130" fmla="*/ 121024 w 6414247"/>
              <a:gd name="connsiteY130" fmla="*/ 547099 h 1555628"/>
              <a:gd name="connsiteX131" fmla="*/ 114300 w 6414247"/>
              <a:gd name="connsiteY131" fmla="*/ 526928 h 1555628"/>
              <a:gd name="connsiteX132" fmla="*/ 107577 w 6414247"/>
              <a:gd name="connsiteY132" fmla="*/ 479863 h 1555628"/>
              <a:gd name="connsiteX133" fmla="*/ 94130 w 6414247"/>
              <a:gd name="connsiteY133" fmla="*/ 432799 h 1555628"/>
              <a:gd name="connsiteX134" fmla="*/ 67236 w 6414247"/>
              <a:gd name="connsiteY134" fmla="*/ 385734 h 1555628"/>
              <a:gd name="connsiteX135" fmla="*/ 33618 w 6414247"/>
              <a:gd name="connsiteY135" fmla="*/ 345393 h 1555628"/>
              <a:gd name="connsiteX136" fmla="*/ 47065 w 6414247"/>
              <a:gd name="connsiteY136" fmla="*/ 298328 h 1555628"/>
              <a:gd name="connsiteX137" fmla="*/ 53788 w 6414247"/>
              <a:gd name="connsiteY137" fmla="*/ 271434 h 1555628"/>
              <a:gd name="connsiteX138" fmla="*/ 127747 w 6414247"/>
              <a:gd name="connsiteY138" fmla="*/ 210922 h 1555628"/>
              <a:gd name="connsiteX139" fmla="*/ 215153 w 6414247"/>
              <a:gd name="connsiteY139" fmla="*/ 204199 h 1555628"/>
              <a:gd name="connsiteX140" fmla="*/ 242047 w 6414247"/>
              <a:gd name="connsiteY140" fmla="*/ 197475 h 1555628"/>
              <a:gd name="connsiteX141" fmla="*/ 282388 w 6414247"/>
              <a:gd name="connsiteY141" fmla="*/ 190751 h 1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414247" h="1555628">
                <a:moveTo>
                  <a:pt x="0" y="204199"/>
                </a:moveTo>
                <a:cubicBezTo>
                  <a:pt x="237542" y="180443"/>
                  <a:pt x="-9748" y="203230"/>
                  <a:pt x="558053" y="190751"/>
                </a:cubicBezTo>
                <a:cubicBezTo>
                  <a:pt x="598447" y="189863"/>
                  <a:pt x="638736" y="186269"/>
                  <a:pt x="679077" y="184028"/>
                </a:cubicBezTo>
                <a:lnTo>
                  <a:pt x="806824" y="170581"/>
                </a:lnTo>
                <a:lnTo>
                  <a:pt x="988359" y="157134"/>
                </a:lnTo>
                <a:cubicBezTo>
                  <a:pt x="1160899" y="147548"/>
                  <a:pt x="1069018" y="152165"/>
                  <a:pt x="1264024" y="143687"/>
                </a:cubicBezTo>
                <a:cubicBezTo>
                  <a:pt x="1337853" y="128920"/>
                  <a:pt x="1256691" y="143751"/>
                  <a:pt x="1385047" y="130240"/>
                </a:cubicBezTo>
                <a:cubicBezTo>
                  <a:pt x="1398605" y="128813"/>
                  <a:pt x="1411875" y="125318"/>
                  <a:pt x="1425388" y="123516"/>
                </a:cubicBezTo>
                <a:cubicBezTo>
                  <a:pt x="1445505" y="120834"/>
                  <a:pt x="1465762" y="119310"/>
                  <a:pt x="1485900" y="116793"/>
                </a:cubicBezTo>
                <a:cubicBezTo>
                  <a:pt x="1501625" y="114827"/>
                  <a:pt x="1517196" y="111646"/>
                  <a:pt x="1532965" y="110069"/>
                </a:cubicBezTo>
                <a:cubicBezTo>
                  <a:pt x="1562041" y="107161"/>
                  <a:pt x="1591236" y="105587"/>
                  <a:pt x="1620371" y="103346"/>
                </a:cubicBezTo>
                <a:cubicBezTo>
                  <a:pt x="1629336" y="101105"/>
                  <a:pt x="1638081" y="97642"/>
                  <a:pt x="1647265" y="96622"/>
                </a:cubicBezTo>
                <a:cubicBezTo>
                  <a:pt x="1698690" y="90908"/>
                  <a:pt x="1801906" y="83175"/>
                  <a:pt x="1801906" y="83175"/>
                </a:cubicBezTo>
                <a:cubicBezTo>
                  <a:pt x="1861091" y="71337"/>
                  <a:pt x="1810305" y="80848"/>
                  <a:pt x="1882588" y="69728"/>
                </a:cubicBezTo>
                <a:cubicBezTo>
                  <a:pt x="1896062" y="67655"/>
                  <a:pt x="1909456" y="65077"/>
                  <a:pt x="1922930" y="63004"/>
                </a:cubicBezTo>
                <a:cubicBezTo>
                  <a:pt x="1946302" y="59408"/>
                  <a:pt x="2001679" y="51767"/>
                  <a:pt x="2023783" y="49557"/>
                </a:cubicBezTo>
                <a:cubicBezTo>
                  <a:pt x="2050636" y="46872"/>
                  <a:pt x="2077571" y="45075"/>
                  <a:pt x="2104465" y="42834"/>
                </a:cubicBezTo>
                <a:cubicBezTo>
                  <a:pt x="2646099" y="-47445"/>
                  <a:pt x="3202640" y="33711"/>
                  <a:pt x="3751730" y="29387"/>
                </a:cubicBezTo>
                <a:cubicBezTo>
                  <a:pt x="3785421" y="29122"/>
                  <a:pt x="3818895" y="23177"/>
                  <a:pt x="3852583" y="22663"/>
                </a:cubicBezTo>
                <a:lnTo>
                  <a:pt x="4632512" y="15940"/>
                </a:lnTo>
                <a:cubicBezTo>
                  <a:pt x="4650441" y="13699"/>
                  <a:pt x="4668231" y="9216"/>
                  <a:pt x="4686300" y="9216"/>
                </a:cubicBezTo>
                <a:cubicBezTo>
                  <a:pt x="4936319" y="9216"/>
                  <a:pt x="4890473" y="5323"/>
                  <a:pt x="5029200" y="22663"/>
                </a:cubicBezTo>
                <a:cubicBezTo>
                  <a:pt x="5040406" y="27145"/>
                  <a:pt x="5052023" y="30712"/>
                  <a:pt x="5062818" y="36110"/>
                </a:cubicBezTo>
                <a:cubicBezTo>
                  <a:pt x="5070045" y="39724"/>
                  <a:pt x="5075761" y="45943"/>
                  <a:pt x="5082988" y="49557"/>
                </a:cubicBezTo>
                <a:cubicBezTo>
                  <a:pt x="5089327" y="52727"/>
                  <a:pt x="5096820" y="53111"/>
                  <a:pt x="5103159" y="56281"/>
                </a:cubicBezTo>
                <a:cubicBezTo>
                  <a:pt x="5110387" y="59895"/>
                  <a:pt x="5116102" y="66114"/>
                  <a:pt x="5123330" y="69728"/>
                </a:cubicBezTo>
                <a:cubicBezTo>
                  <a:pt x="5134125" y="75125"/>
                  <a:pt x="5145918" y="78273"/>
                  <a:pt x="5156947" y="83175"/>
                </a:cubicBezTo>
                <a:cubicBezTo>
                  <a:pt x="5166106" y="87246"/>
                  <a:pt x="5174486" y="93024"/>
                  <a:pt x="5183841" y="96622"/>
                </a:cubicBezTo>
                <a:cubicBezTo>
                  <a:pt x="5203686" y="104255"/>
                  <a:pt x="5224612" y="108897"/>
                  <a:pt x="5244353" y="116793"/>
                </a:cubicBezTo>
                <a:cubicBezTo>
                  <a:pt x="5255559" y="121275"/>
                  <a:pt x="5267176" y="124842"/>
                  <a:pt x="5277971" y="130240"/>
                </a:cubicBezTo>
                <a:cubicBezTo>
                  <a:pt x="5285198" y="133854"/>
                  <a:pt x="5290714" y="140504"/>
                  <a:pt x="5298141" y="143687"/>
                </a:cubicBezTo>
                <a:cubicBezTo>
                  <a:pt x="5306635" y="147327"/>
                  <a:pt x="5316071" y="148169"/>
                  <a:pt x="5325036" y="150410"/>
                </a:cubicBezTo>
                <a:cubicBezTo>
                  <a:pt x="5403653" y="202821"/>
                  <a:pt x="5335846" y="162727"/>
                  <a:pt x="5385547" y="184028"/>
                </a:cubicBezTo>
                <a:cubicBezTo>
                  <a:pt x="5394759" y="187976"/>
                  <a:pt x="5403739" y="192502"/>
                  <a:pt x="5412441" y="197475"/>
                </a:cubicBezTo>
                <a:cubicBezTo>
                  <a:pt x="5419457" y="201484"/>
                  <a:pt x="5425046" y="208085"/>
                  <a:pt x="5432612" y="210922"/>
                </a:cubicBezTo>
                <a:cubicBezTo>
                  <a:pt x="5443312" y="214935"/>
                  <a:pt x="5455024" y="215405"/>
                  <a:pt x="5466230" y="217646"/>
                </a:cubicBezTo>
                <a:cubicBezTo>
                  <a:pt x="5475195" y="222128"/>
                  <a:pt x="5484422" y="226120"/>
                  <a:pt x="5493124" y="231093"/>
                </a:cubicBezTo>
                <a:cubicBezTo>
                  <a:pt x="5500140" y="235102"/>
                  <a:pt x="5505910" y="241258"/>
                  <a:pt x="5513294" y="244540"/>
                </a:cubicBezTo>
                <a:cubicBezTo>
                  <a:pt x="5543565" y="257994"/>
                  <a:pt x="5548585" y="254622"/>
                  <a:pt x="5573806" y="264710"/>
                </a:cubicBezTo>
                <a:cubicBezTo>
                  <a:pt x="5585012" y="269192"/>
                  <a:pt x="5596945" y="272169"/>
                  <a:pt x="5607424" y="278157"/>
                </a:cubicBezTo>
                <a:cubicBezTo>
                  <a:pt x="5628472" y="290185"/>
                  <a:pt x="5646996" y="306284"/>
                  <a:pt x="5667936" y="318499"/>
                </a:cubicBezTo>
                <a:cubicBezTo>
                  <a:pt x="5674058" y="322070"/>
                  <a:pt x="5681592" y="322430"/>
                  <a:pt x="5688106" y="325222"/>
                </a:cubicBezTo>
                <a:cubicBezTo>
                  <a:pt x="5752072" y="352636"/>
                  <a:pt x="5676740" y="322643"/>
                  <a:pt x="5741894" y="358840"/>
                </a:cubicBezTo>
                <a:cubicBezTo>
                  <a:pt x="5752444" y="364701"/>
                  <a:pt x="5764916" y="366508"/>
                  <a:pt x="5775512" y="372287"/>
                </a:cubicBezTo>
                <a:cubicBezTo>
                  <a:pt x="5834175" y="404285"/>
                  <a:pt x="5795972" y="392601"/>
                  <a:pt x="5849471" y="419351"/>
                </a:cubicBezTo>
                <a:cubicBezTo>
                  <a:pt x="5960630" y="474931"/>
                  <a:pt x="5793087" y="381873"/>
                  <a:pt x="5923430" y="452969"/>
                </a:cubicBezTo>
                <a:cubicBezTo>
                  <a:pt x="5934902" y="459227"/>
                  <a:pt x="5945575" y="466882"/>
                  <a:pt x="5957047" y="473140"/>
                </a:cubicBezTo>
                <a:cubicBezTo>
                  <a:pt x="5970245" y="480339"/>
                  <a:pt x="5984190" y="486111"/>
                  <a:pt x="5997388" y="493310"/>
                </a:cubicBezTo>
                <a:cubicBezTo>
                  <a:pt x="6008861" y="499568"/>
                  <a:pt x="6019109" y="508073"/>
                  <a:pt x="6031006" y="513481"/>
                </a:cubicBezTo>
                <a:cubicBezTo>
                  <a:pt x="6043910" y="519346"/>
                  <a:pt x="6058443" y="521063"/>
                  <a:pt x="6071347" y="526928"/>
                </a:cubicBezTo>
                <a:cubicBezTo>
                  <a:pt x="6111690" y="545266"/>
                  <a:pt x="6094710" y="546615"/>
                  <a:pt x="6131859" y="560546"/>
                </a:cubicBezTo>
                <a:cubicBezTo>
                  <a:pt x="6140511" y="563790"/>
                  <a:pt x="6149788" y="565028"/>
                  <a:pt x="6158753" y="567269"/>
                </a:cubicBezTo>
                <a:cubicBezTo>
                  <a:pt x="6165477" y="571751"/>
                  <a:pt x="6173603" y="574635"/>
                  <a:pt x="6178924" y="580716"/>
                </a:cubicBezTo>
                <a:cubicBezTo>
                  <a:pt x="6189566" y="592879"/>
                  <a:pt x="6192371" y="612092"/>
                  <a:pt x="6205818" y="621057"/>
                </a:cubicBezTo>
                <a:cubicBezTo>
                  <a:pt x="6220792" y="631040"/>
                  <a:pt x="6228488" y="634267"/>
                  <a:pt x="6239436" y="647951"/>
                </a:cubicBezTo>
                <a:cubicBezTo>
                  <a:pt x="6244484" y="654261"/>
                  <a:pt x="6247169" y="662408"/>
                  <a:pt x="6252883" y="668122"/>
                </a:cubicBezTo>
                <a:cubicBezTo>
                  <a:pt x="6258597" y="673836"/>
                  <a:pt x="6267647" y="675563"/>
                  <a:pt x="6273053" y="681569"/>
                </a:cubicBezTo>
                <a:cubicBezTo>
                  <a:pt x="6288046" y="698228"/>
                  <a:pt x="6301863" y="716139"/>
                  <a:pt x="6313394" y="735357"/>
                </a:cubicBezTo>
                <a:lnTo>
                  <a:pt x="6353736" y="802593"/>
                </a:lnTo>
                <a:cubicBezTo>
                  <a:pt x="6362271" y="836734"/>
                  <a:pt x="6365233" y="851506"/>
                  <a:pt x="6380630" y="889999"/>
                </a:cubicBezTo>
                <a:cubicBezTo>
                  <a:pt x="6385112" y="901205"/>
                  <a:pt x="6390528" y="912081"/>
                  <a:pt x="6394077" y="923616"/>
                </a:cubicBezTo>
                <a:cubicBezTo>
                  <a:pt x="6399512" y="941280"/>
                  <a:pt x="6403042" y="959475"/>
                  <a:pt x="6407524" y="977404"/>
                </a:cubicBezTo>
                <a:lnTo>
                  <a:pt x="6414247" y="1004299"/>
                </a:lnTo>
                <a:cubicBezTo>
                  <a:pt x="6409765" y="1046881"/>
                  <a:pt x="6411185" y="1090507"/>
                  <a:pt x="6400800" y="1132046"/>
                </a:cubicBezTo>
                <a:cubicBezTo>
                  <a:pt x="6397320" y="1145968"/>
                  <a:pt x="6381289" y="1153358"/>
                  <a:pt x="6373906" y="1165663"/>
                </a:cubicBezTo>
                <a:cubicBezTo>
                  <a:pt x="6367696" y="1176012"/>
                  <a:pt x="6366668" y="1188932"/>
                  <a:pt x="6360459" y="1199281"/>
                </a:cubicBezTo>
                <a:cubicBezTo>
                  <a:pt x="6343723" y="1227174"/>
                  <a:pt x="6321562" y="1242739"/>
                  <a:pt x="6299947" y="1266516"/>
                </a:cubicBezTo>
                <a:cubicBezTo>
                  <a:pt x="6278224" y="1290411"/>
                  <a:pt x="6252557" y="1328221"/>
                  <a:pt x="6225988" y="1347199"/>
                </a:cubicBezTo>
                <a:cubicBezTo>
                  <a:pt x="6209676" y="1358850"/>
                  <a:pt x="6188879" y="1362974"/>
                  <a:pt x="6172200" y="1374093"/>
                </a:cubicBezTo>
                <a:cubicBezTo>
                  <a:pt x="6161651" y="1381125"/>
                  <a:pt x="6155855" y="1393955"/>
                  <a:pt x="6145306" y="1400987"/>
                </a:cubicBezTo>
                <a:cubicBezTo>
                  <a:pt x="6128627" y="1412106"/>
                  <a:pt x="6108922" y="1417936"/>
                  <a:pt x="6091518" y="1427881"/>
                </a:cubicBezTo>
                <a:cubicBezTo>
                  <a:pt x="6067441" y="1441639"/>
                  <a:pt x="6001252" y="1487424"/>
                  <a:pt x="5963771" y="1501840"/>
                </a:cubicBezTo>
                <a:cubicBezTo>
                  <a:pt x="5948542" y="1507697"/>
                  <a:pt x="5932301" y="1510489"/>
                  <a:pt x="5916706" y="1515287"/>
                </a:cubicBezTo>
                <a:cubicBezTo>
                  <a:pt x="5903158" y="1519455"/>
                  <a:pt x="5889686" y="1523890"/>
                  <a:pt x="5876365" y="1528734"/>
                </a:cubicBezTo>
                <a:cubicBezTo>
                  <a:pt x="5865022" y="1532859"/>
                  <a:pt x="5854391" y="1539005"/>
                  <a:pt x="5842747" y="1542181"/>
                </a:cubicBezTo>
                <a:cubicBezTo>
                  <a:pt x="5832493" y="1544977"/>
                  <a:pt x="5762753" y="1554569"/>
                  <a:pt x="5755341" y="1555628"/>
                </a:cubicBezTo>
                <a:lnTo>
                  <a:pt x="4585447" y="1548904"/>
                </a:lnTo>
                <a:cubicBezTo>
                  <a:pt x="4543907" y="1548452"/>
                  <a:pt x="4505525" y="1538502"/>
                  <a:pt x="4464424" y="1535457"/>
                </a:cubicBezTo>
                <a:cubicBezTo>
                  <a:pt x="4421899" y="1532307"/>
                  <a:pt x="4379217" y="1531668"/>
                  <a:pt x="4336677" y="1528734"/>
                </a:cubicBezTo>
                <a:cubicBezTo>
                  <a:pt x="4314207" y="1527184"/>
                  <a:pt x="4291908" y="1523615"/>
                  <a:pt x="4269441" y="1522010"/>
                </a:cubicBezTo>
                <a:cubicBezTo>
                  <a:pt x="4229140" y="1519131"/>
                  <a:pt x="4188747" y="1517731"/>
                  <a:pt x="4148418" y="1515287"/>
                </a:cubicBezTo>
                <a:lnTo>
                  <a:pt x="4047565" y="1508563"/>
                </a:lnTo>
                <a:lnTo>
                  <a:pt x="3166783" y="1515287"/>
                </a:lnTo>
                <a:cubicBezTo>
                  <a:pt x="3150937" y="1515517"/>
                  <a:pt x="3135519" y="1520795"/>
                  <a:pt x="3119718" y="1522010"/>
                </a:cubicBezTo>
                <a:cubicBezTo>
                  <a:pt x="3077202" y="1525280"/>
                  <a:pt x="3034553" y="1526493"/>
                  <a:pt x="2991971" y="1528734"/>
                </a:cubicBezTo>
                <a:lnTo>
                  <a:pt x="2467536" y="1522010"/>
                </a:lnTo>
                <a:cubicBezTo>
                  <a:pt x="2451693" y="1521637"/>
                  <a:pt x="2436210" y="1517139"/>
                  <a:pt x="2420471" y="1515287"/>
                </a:cubicBezTo>
                <a:cubicBezTo>
                  <a:pt x="2398102" y="1512655"/>
                  <a:pt x="2375562" y="1511540"/>
                  <a:pt x="2353236" y="1508563"/>
                </a:cubicBezTo>
                <a:cubicBezTo>
                  <a:pt x="2229008" y="1491999"/>
                  <a:pt x="2396645" y="1511104"/>
                  <a:pt x="2292724" y="1495116"/>
                </a:cubicBezTo>
                <a:cubicBezTo>
                  <a:pt x="2272665" y="1492030"/>
                  <a:pt x="2252258" y="1491558"/>
                  <a:pt x="2232212" y="1488393"/>
                </a:cubicBezTo>
                <a:cubicBezTo>
                  <a:pt x="2209636" y="1484828"/>
                  <a:pt x="2187522" y="1478703"/>
                  <a:pt x="2164977" y="1474946"/>
                </a:cubicBezTo>
                <a:cubicBezTo>
                  <a:pt x="2147154" y="1471975"/>
                  <a:pt x="2129099" y="1470610"/>
                  <a:pt x="2111188" y="1468222"/>
                </a:cubicBezTo>
                <a:lnTo>
                  <a:pt x="2064124" y="1461499"/>
                </a:lnTo>
                <a:cubicBezTo>
                  <a:pt x="2046214" y="1459111"/>
                  <a:pt x="2028130" y="1457915"/>
                  <a:pt x="2010336" y="1454775"/>
                </a:cubicBezTo>
                <a:cubicBezTo>
                  <a:pt x="1989988" y="1451184"/>
                  <a:pt x="1970206" y="1444725"/>
                  <a:pt x="1949824" y="1441328"/>
                </a:cubicBezTo>
                <a:cubicBezTo>
                  <a:pt x="1929805" y="1437991"/>
                  <a:pt x="1909468" y="1436975"/>
                  <a:pt x="1889312" y="1434604"/>
                </a:cubicBezTo>
                <a:lnTo>
                  <a:pt x="1835524" y="1427881"/>
                </a:lnTo>
                <a:cubicBezTo>
                  <a:pt x="1819836" y="1423399"/>
                  <a:pt x="1804288" y="1418391"/>
                  <a:pt x="1788459" y="1414434"/>
                </a:cubicBezTo>
                <a:cubicBezTo>
                  <a:pt x="1762753" y="1408007"/>
                  <a:pt x="1683451" y="1396121"/>
                  <a:pt x="1674159" y="1394263"/>
                </a:cubicBezTo>
                <a:cubicBezTo>
                  <a:pt x="1651223" y="1389676"/>
                  <a:pt x="1623124" y="1383681"/>
                  <a:pt x="1600200" y="1380816"/>
                </a:cubicBezTo>
                <a:cubicBezTo>
                  <a:pt x="1577850" y="1378022"/>
                  <a:pt x="1555377" y="1376334"/>
                  <a:pt x="1532965" y="1374093"/>
                </a:cubicBezTo>
                <a:cubicBezTo>
                  <a:pt x="1524000" y="1371852"/>
                  <a:pt x="1515132" y="1369181"/>
                  <a:pt x="1506071" y="1367369"/>
                </a:cubicBezTo>
                <a:cubicBezTo>
                  <a:pt x="1462894" y="1358734"/>
                  <a:pt x="1432231" y="1356782"/>
                  <a:pt x="1385047" y="1353922"/>
                </a:cubicBezTo>
                <a:cubicBezTo>
                  <a:pt x="1338015" y="1351072"/>
                  <a:pt x="1290918" y="1349440"/>
                  <a:pt x="1243853" y="1347199"/>
                </a:cubicBezTo>
                <a:cubicBezTo>
                  <a:pt x="1226580" y="1344320"/>
                  <a:pt x="1172020" y="1334905"/>
                  <a:pt x="1156447" y="1333751"/>
                </a:cubicBezTo>
                <a:cubicBezTo>
                  <a:pt x="1111690" y="1330436"/>
                  <a:pt x="1066791" y="1329450"/>
                  <a:pt x="1021977" y="1327028"/>
                </a:cubicBezTo>
                <a:lnTo>
                  <a:pt x="907677" y="1320304"/>
                </a:lnTo>
                <a:cubicBezTo>
                  <a:pt x="894230" y="1318063"/>
                  <a:pt x="880849" y="1315383"/>
                  <a:pt x="867336" y="1313581"/>
                </a:cubicBezTo>
                <a:cubicBezTo>
                  <a:pt x="847219" y="1310899"/>
                  <a:pt x="826883" y="1309943"/>
                  <a:pt x="806824" y="1306857"/>
                </a:cubicBezTo>
                <a:cubicBezTo>
                  <a:pt x="734384" y="1295713"/>
                  <a:pt x="818356" y="1305129"/>
                  <a:pt x="759759" y="1293410"/>
                </a:cubicBezTo>
                <a:cubicBezTo>
                  <a:pt x="744219" y="1290302"/>
                  <a:pt x="728382" y="1288928"/>
                  <a:pt x="712694" y="1286687"/>
                </a:cubicBezTo>
                <a:cubicBezTo>
                  <a:pt x="701488" y="1282205"/>
                  <a:pt x="690377" y="1277478"/>
                  <a:pt x="679077" y="1273240"/>
                </a:cubicBezTo>
                <a:cubicBezTo>
                  <a:pt x="672441" y="1270751"/>
                  <a:pt x="665542" y="1269005"/>
                  <a:pt x="658906" y="1266516"/>
                </a:cubicBezTo>
                <a:cubicBezTo>
                  <a:pt x="647605" y="1262278"/>
                  <a:pt x="636932" y="1256245"/>
                  <a:pt x="625288" y="1253069"/>
                </a:cubicBezTo>
                <a:cubicBezTo>
                  <a:pt x="612136" y="1249482"/>
                  <a:pt x="598394" y="1248587"/>
                  <a:pt x="584947" y="1246346"/>
                </a:cubicBezTo>
                <a:lnTo>
                  <a:pt x="504265" y="1212728"/>
                </a:lnTo>
                <a:cubicBezTo>
                  <a:pt x="493105" y="1208133"/>
                  <a:pt x="482482" y="1201648"/>
                  <a:pt x="470647" y="1199281"/>
                </a:cubicBezTo>
                <a:lnTo>
                  <a:pt x="437030" y="1192557"/>
                </a:lnTo>
                <a:cubicBezTo>
                  <a:pt x="409459" y="1174177"/>
                  <a:pt x="407549" y="1173938"/>
                  <a:pt x="376518" y="1145493"/>
                </a:cubicBezTo>
                <a:cubicBezTo>
                  <a:pt x="348275" y="1119603"/>
                  <a:pt x="331299" y="1105177"/>
                  <a:pt x="316006" y="1071534"/>
                </a:cubicBezTo>
                <a:cubicBezTo>
                  <a:pt x="297811" y="1031507"/>
                  <a:pt x="302909" y="1004822"/>
                  <a:pt x="275665" y="963957"/>
                </a:cubicBezTo>
                <a:cubicBezTo>
                  <a:pt x="271183" y="957234"/>
                  <a:pt x="266227" y="950803"/>
                  <a:pt x="262218" y="943787"/>
                </a:cubicBezTo>
                <a:cubicBezTo>
                  <a:pt x="257245" y="935085"/>
                  <a:pt x="254083" y="925392"/>
                  <a:pt x="248771" y="916893"/>
                </a:cubicBezTo>
                <a:cubicBezTo>
                  <a:pt x="242832" y="907390"/>
                  <a:pt x="234539" y="899502"/>
                  <a:pt x="228600" y="889999"/>
                </a:cubicBezTo>
                <a:cubicBezTo>
                  <a:pt x="219052" y="874723"/>
                  <a:pt x="207681" y="845422"/>
                  <a:pt x="201706" y="829487"/>
                </a:cubicBezTo>
                <a:cubicBezTo>
                  <a:pt x="188109" y="793228"/>
                  <a:pt x="201630" y="824725"/>
                  <a:pt x="188259" y="775699"/>
                </a:cubicBezTo>
                <a:cubicBezTo>
                  <a:pt x="184529" y="762024"/>
                  <a:pt x="178706" y="748986"/>
                  <a:pt x="174812" y="735357"/>
                </a:cubicBezTo>
                <a:cubicBezTo>
                  <a:pt x="170330" y="719669"/>
                  <a:pt x="166941" y="703626"/>
                  <a:pt x="161365" y="688293"/>
                </a:cubicBezTo>
                <a:cubicBezTo>
                  <a:pt x="157940" y="678874"/>
                  <a:pt x="151989" y="670558"/>
                  <a:pt x="147918" y="661399"/>
                </a:cubicBezTo>
                <a:cubicBezTo>
                  <a:pt x="137200" y="637284"/>
                  <a:pt x="135139" y="629786"/>
                  <a:pt x="127747" y="607610"/>
                </a:cubicBezTo>
                <a:cubicBezTo>
                  <a:pt x="125506" y="587440"/>
                  <a:pt x="124360" y="567117"/>
                  <a:pt x="121024" y="547099"/>
                </a:cubicBezTo>
                <a:cubicBezTo>
                  <a:pt x="119859" y="540108"/>
                  <a:pt x="115690" y="533878"/>
                  <a:pt x="114300" y="526928"/>
                </a:cubicBezTo>
                <a:cubicBezTo>
                  <a:pt x="111192" y="511388"/>
                  <a:pt x="110412" y="495455"/>
                  <a:pt x="107577" y="479863"/>
                </a:cubicBezTo>
                <a:cubicBezTo>
                  <a:pt x="105782" y="469991"/>
                  <a:pt x="98676" y="443407"/>
                  <a:pt x="94130" y="432799"/>
                </a:cubicBezTo>
                <a:cubicBezTo>
                  <a:pt x="76716" y="392166"/>
                  <a:pt x="86527" y="419492"/>
                  <a:pt x="67236" y="385734"/>
                </a:cubicBezTo>
                <a:cubicBezTo>
                  <a:pt x="46237" y="348988"/>
                  <a:pt x="65301" y="366516"/>
                  <a:pt x="33618" y="345393"/>
                </a:cubicBezTo>
                <a:cubicBezTo>
                  <a:pt x="38100" y="329705"/>
                  <a:pt x="42772" y="314069"/>
                  <a:pt x="47065" y="298328"/>
                </a:cubicBezTo>
                <a:cubicBezTo>
                  <a:pt x="49496" y="289413"/>
                  <a:pt x="48662" y="279123"/>
                  <a:pt x="53788" y="271434"/>
                </a:cubicBezTo>
                <a:cubicBezTo>
                  <a:pt x="61255" y="260234"/>
                  <a:pt x="112543" y="212091"/>
                  <a:pt x="127747" y="210922"/>
                </a:cubicBezTo>
                <a:lnTo>
                  <a:pt x="215153" y="204199"/>
                </a:lnTo>
                <a:cubicBezTo>
                  <a:pt x="224118" y="201958"/>
                  <a:pt x="232986" y="199287"/>
                  <a:pt x="242047" y="197475"/>
                </a:cubicBezTo>
                <a:cubicBezTo>
                  <a:pt x="255415" y="194801"/>
                  <a:pt x="282388" y="190751"/>
                  <a:pt x="282388" y="1907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941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025" y="479275"/>
            <a:ext cx="6517853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575"/>
            <a:ext cx="8839200" cy="273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375" y="615750"/>
            <a:ext cx="6067336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F961E4B-B70A-4BDB-B669-9081D29E5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24" y="118386"/>
            <a:ext cx="4931289" cy="484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971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797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Desafios</a:t>
            </a:r>
            <a:endParaRPr sz="4400"/>
          </a:p>
        </p:txBody>
      </p:sp>
      <p:sp>
        <p:nvSpPr>
          <p:cNvPr id="359" name="Google Shape;359;p53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3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3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3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Ajustar o arquivo imagem.html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363" name="Google Shape;363;p53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Criar novas imagens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64" name="Google Shape;364;p53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/>
              <a:t>Criar novos cards</a:t>
            </a:r>
            <a:endParaRPr sz="14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4"/>
          <p:cNvPicPr preferRelativeResize="0"/>
          <p:nvPr/>
        </p:nvPicPr>
        <p:blipFill rotWithShape="1">
          <a:blip r:embed="rId3">
            <a:alphaModFix/>
          </a:blip>
          <a:srcRect l="2132" t="6554" r="6751" b="1409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4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139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Viva o Django.</a:t>
            </a:r>
            <a:endParaRPr/>
          </a:p>
        </p:txBody>
      </p:sp>
      <p:grpSp>
        <p:nvGrpSpPr>
          <p:cNvPr id="371" name="Google Shape;371;p54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372" name="Google Shape;372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4" descr="Pedaço de fita adesiva prendendo uma nota ao slid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5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Repita as operações.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Agora voc~e vai ser desafiado.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13528-3221-4C75-8509-C0270C961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CRUD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CB0704-51FE-4840-B76B-070B4FE92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0250" y="1501647"/>
            <a:ext cx="6321600" cy="3002400"/>
          </a:xfrm>
        </p:spPr>
        <p:txBody>
          <a:bodyPr/>
          <a:lstStyle/>
          <a:p>
            <a:r>
              <a:rPr lang="pt-BR" dirty="0"/>
              <a:t>Inserir</a:t>
            </a:r>
          </a:p>
          <a:p>
            <a:r>
              <a:rPr lang="pt-BR" dirty="0"/>
              <a:t>Deletar</a:t>
            </a:r>
          </a:p>
          <a:p>
            <a:r>
              <a:rPr lang="pt-BR" dirty="0"/>
              <a:t>Pesquisar</a:t>
            </a:r>
          </a:p>
          <a:p>
            <a:r>
              <a:rPr lang="pt-BR" dirty="0"/>
              <a:t>Atualizar</a:t>
            </a:r>
          </a:p>
          <a:p>
            <a:pPr marL="5969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62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C79A789-E085-4453-8E3D-474E4135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8" y="793656"/>
            <a:ext cx="8226011" cy="28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209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 descr="Pedaço de fita adesiva prendendo uma nota ao slid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/>
        </p:nvSpPr>
        <p:spPr>
          <a:xfrm>
            <a:off x="2674989" y="748287"/>
            <a:ext cx="3794021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Projeto Integrador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55"/>
          <p:cNvSpPr txBox="1">
            <a:spLocks noGrp="1"/>
          </p:cNvSpPr>
          <p:nvPr>
            <p:ph type="body" idx="4294967295"/>
          </p:nvPr>
        </p:nvSpPr>
        <p:spPr>
          <a:xfrm>
            <a:off x="2727803" y="1510887"/>
            <a:ext cx="35508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WIREFRAME (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Thamires</a:t>
            </a: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dirty="0">
                <a:latin typeface="Raleway"/>
                <a:ea typeface="Raleway"/>
                <a:cs typeface="Raleway"/>
                <a:sym typeface="Raleway"/>
              </a:rPr>
              <a:t>.png e um editável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endParaRPr lang="pt-BR" sz="800" dirty="0">
              <a:latin typeface="Raleway"/>
              <a:ea typeface="Raleway"/>
              <a:cs typeface="Raleway"/>
              <a:sym typeface="Raleway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PROTOTIPO FIGMA (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Gustavo</a:t>
            </a: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)]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dirty="0">
                <a:latin typeface="Raleway"/>
                <a:ea typeface="Raleway"/>
                <a:cs typeface="Raleway"/>
                <a:sym typeface="Raleway"/>
              </a:rPr>
              <a:t>Link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HTML (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Raposo</a:t>
            </a: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dirty="0">
                <a:latin typeface="Raleway"/>
                <a:ea typeface="Raleway"/>
                <a:cs typeface="Raleway"/>
                <a:sym typeface="Raleway"/>
              </a:rPr>
              <a:t>.</a:t>
            </a:r>
            <a:r>
              <a:rPr lang="pt-BR" sz="800" dirty="0" err="1">
                <a:latin typeface="Raleway"/>
                <a:ea typeface="Raleway"/>
                <a:cs typeface="Raleway"/>
                <a:sym typeface="Raleway"/>
              </a:rPr>
              <a:t>html</a:t>
            </a:r>
            <a:endParaRPr lang="pt-BR" sz="800" dirty="0">
              <a:latin typeface="Raleway"/>
              <a:ea typeface="Raleway"/>
              <a:cs typeface="Raleway"/>
              <a:sym typeface="Raleway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BASE EM DJANGO (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Walter</a:t>
            </a: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 – criar a base </a:t>
            </a:r>
            <a:r>
              <a:rPr lang="pt-BR" sz="1200" dirty="0" err="1">
                <a:latin typeface="Raleway"/>
                <a:ea typeface="Raleway"/>
                <a:cs typeface="Raleway"/>
                <a:sym typeface="Raleway"/>
              </a:rPr>
              <a:t>Django</a:t>
            </a: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dirty="0" err="1">
                <a:latin typeface="Raleway"/>
                <a:ea typeface="Raleway"/>
                <a:cs typeface="Raleway"/>
                <a:sym typeface="Raleway"/>
              </a:rPr>
              <a:t>django</a:t>
            </a:r>
            <a:endParaRPr lang="pt-BR" sz="800" dirty="0">
              <a:latin typeface="Raleway"/>
              <a:ea typeface="Raleway"/>
              <a:cs typeface="Raleway"/>
              <a:sym typeface="Raleway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(Vivi – </a:t>
            </a:r>
            <a:r>
              <a:rPr lang="pt-BR" sz="1200" b="1" dirty="0" err="1">
                <a:latin typeface="Raleway"/>
                <a:ea typeface="Raleway"/>
                <a:cs typeface="Raleway"/>
                <a:sym typeface="Raleway"/>
              </a:rPr>
              <a:t>Documentacao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 Junto com o Robson)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Lista de Concorrentes </a:t>
            </a:r>
            <a:r>
              <a:rPr lang="pt-BR" sz="1200" b="1" dirty="0">
                <a:latin typeface="Raleway"/>
                <a:ea typeface="Raleway"/>
                <a:cs typeface="Raleway"/>
                <a:sym typeface="Raleway"/>
              </a:rPr>
              <a:t>(Suzane)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b="1" dirty="0">
                <a:latin typeface="Raleway"/>
                <a:ea typeface="Raleway"/>
                <a:cs typeface="Raleway"/>
                <a:sym typeface="Raleway"/>
              </a:rPr>
              <a:t>Texto </a:t>
            </a:r>
            <a:r>
              <a:rPr lang="pt-BR" sz="800" b="1" dirty="0" err="1">
                <a:latin typeface="Raleway"/>
                <a:ea typeface="Raleway"/>
                <a:cs typeface="Raleway"/>
                <a:sym typeface="Raleway"/>
              </a:rPr>
              <a:t>explilcando</a:t>
            </a:r>
            <a:r>
              <a:rPr lang="pt-BR" sz="800" b="1" dirty="0">
                <a:latin typeface="Raleway"/>
                <a:ea typeface="Raleway"/>
                <a:cs typeface="Raleway"/>
                <a:sym typeface="Raleway"/>
              </a:rPr>
              <a:t> sobre os concorrentes (pontos de melhoria)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sz="1200" dirty="0">
                <a:latin typeface="Raleway"/>
                <a:ea typeface="Raleway"/>
                <a:cs typeface="Raleway"/>
                <a:sym typeface="Raleway"/>
              </a:rPr>
              <a:t>Robson (Documentação Escrita)</a:t>
            </a:r>
          </a:p>
          <a:p>
            <a:pPr marL="628650" lvl="1" indent="-171450">
              <a:spcBef>
                <a:spcPts val="0"/>
              </a:spcBef>
              <a:buFontTx/>
              <a:buChar char="-"/>
            </a:pPr>
            <a:r>
              <a:rPr lang="pt-BR" sz="800" dirty="0">
                <a:latin typeface="Raleway"/>
                <a:ea typeface="Raleway"/>
                <a:cs typeface="Raleway"/>
                <a:sym typeface="Raleway"/>
              </a:rPr>
              <a:t>O que esta falando: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Diagramas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UML – </a:t>
            </a:r>
            <a:r>
              <a:rPr lang="en-US" sz="1200" dirty="0" err="1">
                <a:latin typeface="Raleway"/>
                <a:ea typeface="Raleway"/>
                <a:cs typeface="Raleway"/>
                <a:sym typeface="Raleway"/>
              </a:rPr>
              <a:t>Denilson</a:t>
            </a: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 e Daniel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200" dirty="0">
                <a:latin typeface="Raleway"/>
                <a:ea typeface="Raleway"/>
                <a:cs typeface="Raleway"/>
                <a:sym typeface="Raleway"/>
              </a:rPr>
              <a:t>Rafael (FRONT END Manager)</a:t>
            </a:r>
            <a:endParaRPr sz="12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EDBE9-A8AF-48A7-A9CA-02214BD3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Urls</a:t>
            </a:r>
            <a:r>
              <a:rPr lang="pt-BR" dirty="0"/>
              <a:t> das Imagens</a:t>
            </a:r>
          </a:p>
        </p:txBody>
      </p:sp>
    </p:spTree>
    <p:extLst>
      <p:ext uri="{BB962C8B-B14F-4D97-AF65-F5344CB8AC3E}">
        <p14:creationId xmlns:p14="http://schemas.microsoft.com/office/powerpoint/2010/main" val="102343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0218-E01B-4FCD-85EC-CB2C895B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manutenção</a:t>
            </a:r>
          </a:p>
        </p:txBody>
      </p:sp>
    </p:spTree>
    <p:extLst>
      <p:ext uri="{BB962C8B-B14F-4D97-AF65-F5344CB8AC3E}">
        <p14:creationId xmlns:p14="http://schemas.microsoft.com/office/powerpoint/2010/main" val="3264864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7F7FD69-C704-4D38-B74D-3F698BD1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626"/>
            <a:ext cx="9144000" cy="30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5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074D1FB-9A7D-4121-81A2-6DC5A0D2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1" y="654703"/>
            <a:ext cx="3629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6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B07F81-BE95-41D3-A32F-22F131A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260"/>
            <a:ext cx="9144000" cy="11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9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75" y="342900"/>
            <a:ext cx="8001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59516A2-2C3C-4F3A-85E8-41C13D65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97" y="215153"/>
            <a:ext cx="2613406" cy="47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791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B3FBB4F-B3C9-4FF3-9504-7B8E130F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601"/>
            <a:ext cx="9144000" cy="26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713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76E664B-BC08-408C-8DF2-83AD1118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855"/>
            <a:ext cx="9144000" cy="22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02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E6AA-0F6F-45E6-B596-236FA0FA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7651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89DB6-21FF-4BA7-B390-B5E8E50F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80067"/>
            <a:ext cx="8520600" cy="639600"/>
          </a:xfrm>
        </p:spPr>
        <p:txBody>
          <a:bodyPr/>
          <a:lstStyle/>
          <a:p>
            <a:r>
              <a:rPr lang="pt-BR" dirty="0">
                <a:hlinkClick r:id="rId2"/>
              </a:rPr>
              <a:t>GitHub - </a:t>
            </a:r>
            <a:r>
              <a:rPr lang="pt-BR" dirty="0" err="1">
                <a:hlinkClick r:id="rId2"/>
              </a:rPr>
              <a:t>romulodf-cesar</a:t>
            </a:r>
            <a:r>
              <a:rPr lang="pt-BR" dirty="0">
                <a:hlinkClick r:id="rId2"/>
              </a:rPr>
              <a:t>/</a:t>
            </a:r>
            <a:r>
              <a:rPr lang="pt-BR" dirty="0" err="1">
                <a:hlinkClick r:id="rId2"/>
              </a:rPr>
              <a:t>planet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7300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CB5A0-8815-4F27-8F45-4AC7F62E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32798"/>
            <a:ext cx="8520600" cy="639600"/>
          </a:xfrm>
        </p:spPr>
        <p:txBody>
          <a:bodyPr/>
          <a:lstStyle/>
          <a:p>
            <a:r>
              <a:rPr lang="en-US" dirty="0"/>
              <a:t>python manage.py </a:t>
            </a:r>
            <a:r>
              <a:rPr lang="en-US" dirty="0">
                <a:solidFill>
                  <a:srgbClr val="FF0000"/>
                </a:solidFill>
              </a:rPr>
              <a:t>shell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72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00F12-ECED-4B92-B3F7-25CE761F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Hoje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1F353D-A942-4041-AD09-035DE35DB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Manutencao</a:t>
            </a:r>
            <a:r>
              <a:rPr lang="en-US" dirty="0"/>
              <a:t> do Bug da </a:t>
            </a:r>
            <a:r>
              <a:rPr lang="en-US" dirty="0" err="1"/>
              <a:t>Imagem</a:t>
            </a:r>
            <a:r>
              <a:rPr lang="en-US" dirty="0"/>
              <a:t> (20-50)</a:t>
            </a:r>
          </a:p>
          <a:p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parcial</a:t>
            </a:r>
            <a:r>
              <a:rPr lang="en-US" dirty="0"/>
              <a:t> de </a:t>
            </a:r>
            <a:r>
              <a:rPr lang="en-US" dirty="0" err="1"/>
              <a:t>atividades</a:t>
            </a:r>
            <a:r>
              <a:rPr lang="en-US"/>
              <a:t> PI (ate 21:40)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07672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4E6BB-E8C9-4B5E-A40D-8B5B76E5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11/04/2024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ADMIN (no Code)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31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o clone, ative a venv, instale o dotenv e execute a aplicação</a:t>
            </a:r>
            <a:r>
              <a:rPr lang="pt-BR">
                <a:solidFill>
                  <a:schemeClr val="accent5"/>
                </a:solidFill>
              </a:rPr>
              <a:t>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9" name="Google Shape;9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7" descr="Pedaço de fita adesiva prendendo uma nota ao slid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python manage.py runserver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pip install -r requirements.txt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pip freeze &gt; requirements.txt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00" y="90768"/>
            <a:ext cx="9144001" cy="496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5"/>
                </a:solidFill>
              </a:rPr>
              <a:t>Faça! </a:t>
            </a:r>
            <a:r>
              <a:rPr lang="pt-BR" dirty="0"/>
              <a:t>Uma mudança.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400" b="0" dirty="0"/>
              <a:t>(deve aparecer apenas um </a:t>
            </a:r>
            <a:r>
              <a:rPr lang="pt-BR" sz="2400" b="0" dirty="0" err="1"/>
              <a:t>card</a:t>
            </a:r>
            <a:r>
              <a:rPr lang="pt-BR" sz="2400" b="0" dirty="0"/>
              <a:t> na nova versão)</a:t>
            </a:r>
            <a:endParaRPr sz="2400" b="0" dirty="0"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9" descr="Pedaço de fita adesiva prendendo uma nota ao slid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pt-BR" b="1" dirty="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Retire os </a:t>
              </a:r>
              <a:r>
                <a:rPr lang="pt-BR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cads</a:t>
              </a: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e deixe apenas um. Observe que os </a:t>
              </a:r>
              <a:r>
                <a:rPr lang="pt-BR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cards</a:t>
              </a: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estão em uma lista </a:t>
              </a:r>
              <a:r>
                <a:rPr lang="pt-BR" sz="1100" dirty="0" err="1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html</a:t>
              </a:r>
              <a:r>
                <a:rPr lang="pt-BR" sz="1100" dirty="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, então???</a:t>
              </a:r>
              <a:endParaRPr sz="11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678</Words>
  <Application>Microsoft Office PowerPoint</Application>
  <PresentationFormat>Apresentação na tela (16:9)</PresentationFormat>
  <Paragraphs>127</Paragraphs>
  <Slides>67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1" baseType="lpstr">
      <vt:lpstr>Lato</vt:lpstr>
      <vt:lpstr>Arial</vt:lpstr>
      <vt:lpstr>Raleway</vt:lpstr>
      <vt:lpstr>Swiss</vt:lpstr>
      <vt:lpstr>Django ORM</vt:lpstr>
      <vt:lpstr>git clone</vt:lpstr>
      <vt:lpstr>Apresentação do PowerPoint</vt:lpstr>
      <vt:lpstr>Code First</vt:lpstr>
      <vt:lpstr>Apresentação do PowerPoint</vt:lpstr>
      <vt:lpstr>Apresentação do PowerPoint</vt:lpstr>
      <vt:lpstr>Faça o clone, ative a venv, instale o dotenv e execute a aplicação?</vt:lpstr>
      <vt:lpstr>Apresentação do PowerPoint</vt:lpstr>
      <vt:lpstr>Faça! Uma mudança. (deve aparecer apenas um card na nova versão)</vt:lpstr>
      <vt:lpstr>Abra o views.py da galeria..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models</vt:lpstr>
      <vt:lpstr>Apresentação do PowerPoint</vt:lpstr>
      <vt:lpstr>Apresentação do PowerPoint</vt:lpstr>
      <vt:lpstr>Python manage.py help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Eu tenho um banco de dados</vt:lpstr>
      <vt:lpstr>Apresentação do PowerPoint</vt:lpstr>
      <vt:lpstr>Apresentação do PowerPoint</vt:lpstr>
      <vt:lpstr>python manage.py shell</vt:lpstr>
      <vt:lpstr>Apresentação do PowerPoint</vt:lpstr>
      <vt:lpstr>Apresentação do PowerPoint</vt:lpstr>
      <vt:lpstr>Apresentação do PowerPoint</vt:lpstr>
      <vt:lpstr>Melhor prática para chamar o arquivo de configuração... </vt:lpstr>
      <vt:lpstr>Vamos executar…</vt:lpstr>
      <vt:lpstr>Ainda usamos dicionários…</vt:lpstr>
      <vt:lpstr>Apresentação do PowerPoint</vt:lpstr>
      <vt:lpstr>ORM</vt:lpstr>
      <vt:lpstr>Apresentação do PowerPoint</vt:lpstr>
      <vt:lpstr>Lista de ORMs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Desafios</vt:lpstr>
      <vt:lpstr>Viva o Django.</vt:lpstr>
      <vt:lpstr>CRUD</vt:lpstr>
      <vt:lpstr>Apresentação do PowerPoint</vt:lpstr>
      <vt:lpstr>Apresentação do PowerPoint</vt:lpstr>
      <vt:lpstr>Urls das Imagens</vt:lpstr>
      <vt:lpstr>manutenção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github</vt:lpstr>
      <vt:lpstr>GitHub - romulodf-cesar/planet</vt:lpstr>
      <vt:lpstr>python manage.py shell</vt:lpstr>
      <vt:lpstr>Hoje</vt:lpstr>
      <vt:lpstr>11/04/2024  - ADMIN (no Code)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ORM</dc:title>
  <dc:creator>Romulo Cesar Silvestre Leite</dc:creator>
  <cp:lastModifiedBy>Romulo Cesar Silvestre Leite</cp:lastModifiedBy>
  <cp:revision>25</cp:revision>
  <dcterms:modified xsi:type="dcterms:W3CDTF">2025-04-10T23:19:17Z</dcterms:modified>
</cp:coreProperties>
</file>